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8.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9.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0.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3" r:id="rId4"/>
    <p:sldMasterId id="2147483685" r:id="rId5"/>
    <p:sldMasterId id="2147483769" r:id="rId6"/>
    <p:sldMasterId id="2147483793" r:id="rId7"/>
    <p:sldMasterId id="2147483829" r:id="rId8"/>
    <p:sldMasterId id="2147483867" r:id="rId9"/>
    <p:sldMasterId id="2147483931" r:id="rId10"/>
    <p:sldMasterId id="2147483945" r:id="rId11"/>
    <p:sldMasterId id="2147483957" r:id="rId12"/>
    <p:sldMasterId id="2147483968" r:id="rId13"/>
    <p:sldMasterId id="2147484007" r:id="rId14"/>
  </p:sldMasterIdLst>
  <p:notesMasterIdLst>
    <p:notesMasterId r:id="rId65"/>
  </p:notesMasterIdLst>
  <p:handoutMasterIdLst>
    <p:handoutMasterId r:id="rId66"/>
  </p:handoutMasterIdLst>
  <p:sldIdLst>
    <p:sldId id="2668" r:id="rId15"/>
    <p:sldId id="3051" r:id="rId16"/>
    <p:sldId id="2376" r:id="rId17"/>
    <p:sldId id="2676" r:id="rId18"/>
    <p:sldId id="3032" r:id="rId19"/>
    <p:sldId id="3029" r:id="rId20"/>
    <p:sldId id="3031" r:id="rId21"/>
    <p:sldId id="3050" r:id="rId22"/>
    <p:sldId id="3027" r:id="rId23"/>
    <p:sldId id="3048" r:id="rId24"/>
    <p:sldId id="3014" r:id="rId25"/>
    <p:sldId id="3034" r:id="rId26"/>
    <p:sldId id="2968" r:id="rId27"/>
    <p:sldId id="2365" r:id="rId28"/>
    <p:sldId id="3053" r:id="rId29"/>
    <p:sldId id="3036" r:id="rId30"/>
    <p:sldId id="3016" r:id="rId31"/>
    <p:sldId id="3037" r:id="rId32"/>
    <p:sldId id="3040" r:id="rId33"/>
    <p:sldId id="2406" r:id="rId34"/>
    <p:sldId id="3039" r:id="rId35"/>
    <p:sldId id="3000" r:id="rId36"/>
    <p:sldId id="3041" r:id="rId37"/>
    <p:sldId id="3042" r:id="rId38"/>
    <p:sldId id="3011" r:id="rId39"/>
    <p:sldId id="2414" r:id="rId40"/>
    <p:sldId id="3024" r:id="rId41"/>
    <p:sldId id="3045" r:id="rId42"/>
    <p:sldId id="2259" r:id="rId43"/>
    <p:sldId id="3006" r:id="rId44"/>
    <p:sldId id="3009" r:id="rId45"/>
    <p:sldId id="2405" r:id="rId46"/>
    <p:sldId id="3046" r:id="rId47"/>
    <p:sldId id="2989" r:id="rId48"/>
    <p:sldId id="2548" r:id="rId49"/>
    <p:sldId id="628" r:id="rId50"/>
    <p:sldId id="490" r:id="rId51"/>
    <p:sldId id="2991" r:id="rId52"/>
    <p:sldId id="2040" r:id="rId53"/>
    <p:sldId id="2399" r:id="rId54"/>
    <p:sldId id="2403" r:id="rId55"/>
    <p:sldId id="3047" r:id="rId56"/>
    <p:sldId id="2424" r:id="rId57"/>
    <p:sldId id="2344" r:id="rId58"/>
    <p:sldId id="2389" r:id="rId59"/>
    <p:sldId id="2354" r:id="rId60"/>
    <p:sldId id="3049" r:id="rId61"/>
    <p:sldId id="2243" r:id="rId62"/>
    <p:sldId id="1997" r:id="rId63"/>
    <p:sldId id="374" r:id="rId64"/>
  </p:sldIdLst>
  <p:sldSz cx="12192000" cy="6858000"/>
  <p:notesSz cx="7102475" cy="102330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85533EF-4D61-0742-9E45-591EE62E3F9E}">
          <p14:sldIdLst>
            <p14:sldId id="2668"/>
            <p14:sldId id="3051"/>
            <p14:sldId id="2376"/>
            <p14:sldId id="2676"/>
            <p14:sldId id="3032"/>
            <p14:sldId id="3029"/>
            <p14:sldId id="3031"/>
          </p14:sldIdLst>
        </p14:section>
        <p14:section name="Architecture" id="{88567E04-B234-8A48-BE47-D855737591C1}">
          <p14:sldIdLst>
            <p14:sldId id="3050"/>
            <p14:sldId id="3027"/>
          </p14:sldIdLst>
        </p14:section>
        <p14:section name="Building Blocks" id="{FB68C7F8-7901-2648-AE58-999E90F87D44}">
          <p14:sldIdLst>
            <p14:sldId id="3048"/>
            <p14:sldId id="3014"/>
            <p14:sldId id="3034"/>
            <p14:sldId id="2968"/>
            <p14:sldId id="2365"/>
            <p14:sldId id="3053"/>
            <p14:sldId id="3036"/>
            <p14:sldId id="3016"/>
            <p14:sldId id="3037"/>
            <p14:sldId id="3040"/>
            <p14:sldId id="2406"/>
            <p14:sldId id="3039"/>
            <p14:sldId id="3000"/>
            <p14:sldId id="3041"/>
            <p14:sldId id="3042"/>
            <p14:sldId id="3011"/>
            <p14:sldId id="2414"/>
            <p14:sldId id="3024"/>
            <p14:sldId id="3045"/>
            <p14:sldId id="2259"/>
            <p14:sldId id="3006"/>
            <p14:sldId id="3009"/>
            <p14:sldId id="2405"/>
          </p14:sldIdLst>
        </p14:section>
        <p14:section name="Parallel Web Crawler Demo" id="{42256764-5BF4-5B4D-B439-B0464E3BD2BB}">
          <p14:sldIdLst>
            <p14:sldId id="3046"/>
            <p14:sldId id="2989"/>
            <p14:sldId id="2548"/>
          </p14:sldIdLst>
        </p14:section>
        <p14:section name="TDF and Rx" id="{DF641D92-2583-2540-ABD8-4322F87B3F0C}">
          <p14:sldIdLst>
            <p14:sldId id="628"/>
            <p14:sldId id="490"/>
            <p14:sldId id="2991"/>
            <p14:sldId id="2040"/>
            <p14:sldId id="2399"/>
            <p14:sldId id="2403"/>
            <p14:sldId id="3047"/>
          </p14:sldIdLst>
        </p14:section>
        <p14:section name="TDF Agent" id="{AE749021-D0C9-2E45-B908-E0F31C2F8E90}">
          <p14:sldIdLst>
            <p14:sldId id="2424"/>
            <p14:sldId id="2344"/>
            <p14:sldId id="2389"/>
            <p14:sldId id="2354"/>
            <p14:sldId id="3049"/>
          </p14:sldIdLst>
        </p14:section>
        <p14:section name="End" id="{03678BE4-0F4E-4C4B-A8DF-098CCB962048}">
          <p14:sldIdLst>
            <p14:sldId id="2243"/>
            <p14:sldId id="1997"/>
            <p14:sldId id="374"/>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71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230" autoAdjust="0"/>
    <p:restoredTop sz="98010" autoAdjust="0"/>
  </p:normalViewPr>
  <p:slideViewPr>
    <p:cSldViewPr snapToGrid="0">
      <p:cViewPr varScale="1">
        <p:scale>
          <a:sx n="146" d="100"/>
          <a:sy n="146" d="100"/>
        </p:scale>
        <p:origin x="168" y="2272"/>
      </p:cViewPr>
      <p:guideLst>
        <p:guide pos="3840"/>
        <p:guide orient="horz" pos="2160"/>
      </p:guideLst>
    </p:cSldViewPr>
  </p:slideViewPr>
  <p:notesTextViewPr>
    <p:cViewPr>
      <p:scale>
        <a:sx n="155" d="100"/>
        <a:sy n="155" d="100"/>
      </p:scale>
      <p:origin x="0" y="0"/>
    </p:cViewPr>
  </p:notesTextViewPr>
  <p:notesViewPr>
    <p:cSldViewPr snapToGrid="0">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47.xml"/><Relationship Id="rId19" Type="http://schemas.openxmlformats.org/officeDocument/2006/relationships/slide" Target="slides/slide5.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7.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presProps" Target="presProps.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BEE33B-D2B6-41E5-BF96-D7BF3C5A9125}" type="doc">
      <dgm:prSet loTypeId="urn:microsoft.com/office/officeart/2005/8/layout/vList2" loCatId="list" qsTypeId="urn:microsoft.com/office/officeart/2005/8/quickstyle/3d2" qsCatId="3D" csTypeId="urn:microsoft.com/office/officeart/2005/8/colors/accent2_2" csCatId="accent2" phldr="1"/>
      <dgm:spPr/>
      <dgm:t>
        <a:bodyPr/>
        <a:lstStyle/>
        <a:p>
          <a:endParaRPr lang="en-US"/>
        </a:p>
      </dgm:t>
    </dgm:pt>
    <dgm:pt modelId="{69B1C4EA-CDE1-F744-A861-BC8AB309494A}">
      <dgm:prSet custT="1"/>
      <dgm:spPr/>
      <dgm:t>
        <a:bodyPr/>
        <a:lstStyle/>
        <a:p>
          <a:r>
            <a:rPr lang="en-US" sz="2200" dirty="0">
              <a:solidFill>
                <a:schemeClr val="bg1"/>
              </a:solidFill>
            </a:rPr>
            <a:t>To process any workflow that can take advantage of Parallel Computation</a:t>
          </a:r>
        </a:p>
      </dgm:t>
    </dgm:pt>
    <dgm:pt modelId="{18D14591-8AFA-BC40-A1B6-D863C13694E6}" type="parTrans" cxnId="{C0F1EF78-6F7F-764A-B82A-779122AF7FDA}">
      <dgm:prSet/>
      <dgm:spPr/>
      <dgm:t>
        <a:bodyPr/>
        <a:lstStyle/>
        <a:p>
          <a:endParaRPr lang="en-US" sz="2200">
            <a:solidFill>
              <a:schemeClr val="bg1"/>
            </a:solidFill>
          </a:endParaRPr>
        </a:p>
      </dgm:t>
    </dgm:pt>
    <dgm:pt modelId="{645FCD61-F752-D549-A868-585E5D092C1D}" type="sibTrans" cxnId="{C0F1EF78-6F7F-764A-B82A-779122AF7FDA}">
      <dgm:prSet/>
      <dgm:spPr/>
      <dgm:t>
        <a:bodyPr/>
        <a:lstStyle/>
        <a:p>
          <a:endParaRPr lang="en-US" sz="2200">
            <a:solidFill>
              <a:schemeClr val="bg1"/>
            </a:solidFill>
          </a:endParaRPr>
        </a:p>
      </dgm:t>
    </dgm:pt>
    <dgm:pt modelId="{26DDF21A-9CE4-AD41-9084-091842BE3208}">
      <dgm:prSet custT="1"/>
      <dgm:spPr/>
      <dgm:t>
        <a:bodyPr/>
        <a:lstStyle/>
        <a:p>
          <a:r>
            <a:rPr lang="en-US" sz="2200" dirty="0">
              <a:solidFill>
                <a:schemeClr val="bg1"/>
              </a:solidFill>
            </a:rPr>
            <a:t>Large amount of data to process and/or generate (Stream Data)</a:t>
          </a:r>
        </a:p>
      </dgm:t>
    </dgm:pt>
    <dgm:pt modelId="{15AF56FF-5EB6-1645-B63D-657FD575E49A}" type="parTrans" cxnId="{20EC23CF-CAE3-F847-B0D3-E179707C15C8}">
      <dgm:prSet/>
      <dgm:spPr/>
      <dgm:t>
        <a:bodyPr/>
        <a:lstStyle/>
        <a:p>
          <a:endParaRPr lang="en-US" sz="2200">
            <a:solidFill>
              <a:schemeClr val="bg1"/>
            </a:solidFill>
          </a:endParaRPr>
        </a:p>
      </dgm:t>
    </dgm:pt>
    <dgm:pt modelId="{1DBA4AA5-E8BD-014A-86B3-571B142D5DC9}" type="sibTrans" cxnId="{20EC23CF-CAE3-F847-B0D3-E179707C15C8}">
      <dgm:prSet/>
      <dgm:spPr/>
      <dgm:t>
        <a:bodyPr/>
        <a:lstStyle/>
        <a:p>
          <a:endParaRPr lang="en-US" sz="2200">
            <a:solidFill>
              <a:schemeClr val="bg1"/>
            </a:solidFill>
          </a:endParaRPr>
        </a:p>
      </dgm:t>
    </dgm:pt>
    <dgm:pt modelId="{499C2521-5E5E-4B4B-BCC5-8CD91ADB45A9}">
      <dgm:prSet custT="1"/>
      <dgm:spPr/>
      <dgm:t>
        <a:bodyPr/>
        <a:lstStyle/>
        <a:p>
          <a:r>
            <a:rPr lang="en-US" sz="2200" dirty="0">
              <a:solidFill>
                <a:schemeClr val="bg1"/>
              </a:solidFill>
              <a:effectLst/>
              <a:latin typeface="+mn-lt"/>
              <a:ea typeface="+mn-ea"/>
              <a:cs typeface="+mn-cs"/>
            </a:rPr>
            <a:t>When taking advantage of batch processing by breaking up each section of an application</a:t>
          </a:r>
        </a:p>
      </dgm:t>
    </dgm:pt>
    <dgm:pt modelId="{40E08CAD-0D81-E340-B1D9-88B9C3BDBD64}" type="parTrans" cxnId="{8B60B87D-4231-ED42-BCB1-AD0A05B6A61B}">
      <dgm:prSet/>
      <dgm:spPr/>
      <dgm:t>
        <a:bodyPr/>
        <a:lstStyle/>
        <a:p>
          <a:endParaRPr lang="en-US" sz="2200">
            <a:solidFill>
              <a:schemeClr val="bg1"/>
            </a:solidFill>
          </a:endParaRPr>
        </a:p>
      </dgm:t>
    </dgm:pt>
    <dgm:pt modelId="{A6AA4F47-F722-564C-8953-32ABB883C780}" type="sibTrans" cxnId="{8B60B87D-4231-ED42-BCB1-AD0A05B6A61B}">
      <dgm:prSet/>
      <dgm:spPr/>
      <dgm:t>
        <a:bodyPr/>
        <a:lstStyle/>
        <a:p>
          <a:endParaRPr lang="en-US" sz="2200">
            <a:solidFill>
              <a:schemeClr val="bg1"/>
            </a:solidFill>
          </a:endParaRPr>
        </a:p>
      </dgm:t>
    </dgm:pt>
    <dgm:pt modelId="{AA91A41B-4BCE-4341-92EC-83422C64C79C}" type="pres">
      <dgm:prSet presAssocID="{00BEE33B-D2B6-41E5-BF96-D7BF3C5A9125}" presName="linear" presStyleCnt="0">
        <dgm:presLayoutVars>
          <dgm:animLvl val="lvl"/>
          <dgm:resizeHandles val="exact"/>
        </dgm:presLayoutVars>
      </dgm:prSet>
      <dgm:spPr/>
    </dgm:pt>
    <dgm:pt modelId="{9126AED1-A71F-ED47-9372-2E13A1E9F4E3}" type="pres">
      <dgm:prSet presAssocID="{26DDF21A-9CE4-AD41-9084-091842BE3208}" presName="parentText" presStyleLbl="node1" presStyleIdx="0" presStyleCnt="3" custLinFactNeighborX="-663" custLinFactNeighborY="45692">
        <dgm:presLayoutVars>
          <dgm:chMax val="0"/>
          <dgm:bulletEnabled val="1"/>
        </dgm:presLayoutVars>
      </dgm:prSet>
      <dgm:spPr/>
    </dgm:pt>
    <dgm:pt modelId="{A7575AF9-9C09-374C-906A-A55265CB5EBA}" type="pres">
      <dgm:prSet presAssocID="{1DBA4AA5-E8BD-014A-86B3-571B142D5DC9}" presName="spacer" presStyleCnt="0"/>
      <dgm:spPr/>
    </dgm:pt>
    <dgm:pt modelId="{618E5FAF-C30C-B940-8A95-ADF1AB6E2B33}" type="pres">
      <dgm:prSet presAssocID="{69B1C4EA-CDE1-F744-A861-BC8AB309494A}" presName="parentText" presStyleLbl="node1" presStyleIdx="1" presStyleCnt="3" custLinFactNeighborX="231" custLinFactNeighborY="18091">
        <dgm:presLayoutVars>
          <dgm:chMax val="0"/>
          <dgm:bulletEnabled val="1"/>
        </dgm:presLayoutVars>
      </dgm:prSet>
      <dgm:spPr/>
    </dgm:pt>
    <dgm:pt modelId="{B046F297-D06D-804A-9B62-59D66124B3F6}" type="pres">
      <dgm:prSet presAssocID="{645FCD61-F752-D549-A868-585E5D092C1D}" presName="spacer" presStyleCnt="0"/>
      <dgm:spPr/>
    </dgm:pt>
    <dgm:pt modelId="{C934C688-61DA-D44B-AA60-AF97FBB5BE44}" type="pres">
      <dgm:prSet presAssocID="{499C2521-5E5E-4B4B-BCC5-8CD91ADB45A9}" presName="parentText" presStyleLbl="node1" presStyleIdx="2" presStyleCnt="3">
        <dgm:presLayoutVars>
          <dgm:chMax val="0"/>
          <dgm:bulletEnabled val="1"/>
        </dgm:presLayoutVars>
      </dgm:prSet>
      <dgm:spPr/>
    </dgm:pt>
  </dgm:ptLst>
  <dgm:cxnLst>
    <dgm:cxn modelId="{07650A11-74E9-CC42-BDFF-15734A3F95CD}" type="presOf" srcId="{00BEE33B-D2B6-41E5-BF96-D7BF3C5A9125}" destId="{AA91A41B-4BCE-4341-92EC-83422C64C79C}" srcOrd="0" destOrd="0" presId="urn:microsoft.com/office/officeart/2005/8/layout/vList2"/>
    <dgm:cxn modelId="{CAA4C33A-8DD4-D245-8A36-723D9569F87F}" type="presOf" srcId="{26DDF21A-9CE4-AD41-9084-091842BE3208}" destId="{9126AED1-A71F-ED47-9372-2E13A1E9F4E3}" srcOrd="0" destOrd="0" presId="urn:microsoft.com/office/officeart/2005/8/layout/vList2"/>
    <dgm:cxn modelId="{19D40C47-002A-0F46-8858-19E25922A15A}" type="presOf" srcId="{499C2521-5E5E-4B4B-BCC5-8CD91ADB45A9}" destId="{C934C688-61DA-D44B-AA60-AF97FBB5BE44}" srcOrd="0" destOrd="0" presId="urn:microsoft.com/office/officeart/2005/8/layout/vList2"/>
    <dgm:cxn modelId="{C5F2215C-BCF0-2945-85A3-E73007A6ACDA}" type="presOf" srcId="{69B1C4EA-CDE1-F744-A861-BC8AB309494A}" destId="{618E5FAF-C30C-B940-8A95-ADF1AB6E2B33}" srcOrd="0" destOrd="0" presId="urn:microsoft.com/office/officeart/2005/8/layout/vList2"/>
    <dgm:cxn modelId="{C0F1EF78-6F7F-764A-B82A-779122AF7FDA}" srcId="{00BEE33B-D2B6-41E5-BF96-D7BF3C5A9125}" destId="{69B1C4EA-CDE1-F744-A861-BC8AB309494A}" srcOrd="1" destOrd="0" parTransId="{18D14591-8AFA-BC40-A1B6-D863C13694E6}" sibTransId="{645FCD61-F752-D549-A868-585E5D092C1D}"/>
    <dgm:cxn modelId="{8B60B87D-4231-ED42-BCB1-AD0A05B6A61B}" srcId="{00BEE33B-D2B6-41E5-BF96-D7BF3C5A9125}" destId="{499C2521-5E5E-4B4B-BCC5-8CD91ADB45A9}" srcOrd="2" destOrd="0" parTransId="{40E08CAD-0D81-E340-B1D9-88B9C3BDBD64}" sibTransId="{A6AA4F47-F722-564C-8953-32ABB883C780}"/>
    <dgm:cxn modelId="{20EC23CF-CAE3-F847-B0D3-E179707C15C8}" srcId="{00BEE33B-D2B6-41E5-BF96-D7BF3C5A9125}" destId="{26DDF21A-9CE4-AD41-9084-091842BE3208}" srcOrd="0" destOrd="0" parTransId="{15AF56FF-5EB6-1645-B63D-657FD575E49A}" sibTransId="{1DBA4AA5-E8BD-014A-86B3-571B142D5DC9}"/>
    <dgm:cxn modelId="{3A3573A8-D06D-7C46-993A-134B481BC0C6}" type="presParOf" srcId="{AA91A41B-4BCE-4341-92EC-83422C64C79C}" destId="{9126AED1-A71F-ED47-9372-2E13A1E9F4E3}" srcOrd="0" destOrd="0" presId="urn:microsoft.com/office/officeart/2005/8/layout/vList2"/>
    <dgm:cxn modelId="{A7433274-F43B-4B4E-8DB9-427D05BA8F94}" type="presParOf" srcId="{AA91A41B-4BCE-4341-92EC-83422C64C79C}" destId="{A7575AF9-9C09-374C-906A-A55265CB5EBA}" srcOrd="1" destOrd="0" presId="urn:microsoft.com/office/officeart/2005/8/layout/vList2"/>
    <dgm:cxn modelId="{C08D7A1D-9A79-584A-A972-1744E9880975}" type="presParOf" srcId="{AA91A41B-4BCE-4341-92EC-83422C64C79C}" destId="{618E5FAF-C30C-B940-8A95-ADF1AB6E2B33}" srcOrd="2" destOrd="0" presId="urn:microsoft.com/office/officeart/2005/8/layout/vList2"/>
    <dgm:cxn modelId="{6F86FB01-A61D-1542-BCBF-BAC279A377E9}" type="presParOf" srcId="{AA91A41B-4BCE-4341-92EC-83422C64C79C}" destId="{B046F297-D06D-804A-9B62-59D66124B3F6}" srcOrd="3" destOrd="0" presId="urn:microsoft.com/office/officeart/2005/8/layout/vList2"/>
    <dgm:cxn modelId="{710DA0AC-F45E-D14B-B4BC-B34C679FC749}" type="presParOf" srcId="{AA91A41B-4BCE-4341-92EC-83422C64C79C}" destId="{C934C688-61DA-D44B-AA60-AF97FBB5BE4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BEE33B-D2B6-41E5-BF96-D7BF3C5A9125}" type="doc">
      <dgm:prSet loTypeId="urn:microsoft.com/office/officeart/2005/8/layout/vList2" loCatId="list" qsTypeId="urn:microsoft.com/office/officeart/2005/8/quickstyle/3d2" qsCatId="3D" csTypeId="urn:microsoft.com/office/officeart/2005/8/colors/accent2_2" csCatId="accent2" phldr="1"/>
      <dgm:spPr/>
      <dgm:t>
        <a:bodyPr/>
        <a:lstStyle/>
        <a:p>
          <a:endParaRPr lang="en-US"/>
        </a:p>
      </dgm:t>
    </dgm:pt>
    <dgm:pt modelId="{69B1C4EA-CDE1-F744-A861-BC8AB309494A}">
      <dgm:prSet custT="1"/>
      <dgm:spPr/>
      <dgm:t>
        <a:bodyPr/>
        <a:lstStyle/>
        <a:p>
          <a:r>
            <a:rPr lang="en-US" sz="2200" dirty="0">
              <a:solidFill>
                <a:schemeClr val="bg1"/>
              </a:solidFill>
            </a:rPr>
            <a:t>Parallel and concurrent programming without </a:t>
          </a:r>
          <a:r>
            <a:rPr lang="en-US" sz="2200" dirty="0"/>
            <a:t>Synchronization (avoid share of state)</a:t>
          </a:r>
          <a:endParaRPr lang="en-US" sz="2200" dirty="0">
            <a:solidFill>
              <a:schemeClr val="bg1"/>
            </a:solidFill>
          </a:endParaRPr>
        </a:p>
      </dgm:t>
    </dgm:pt>
    <dgm:pt modelId="{18D14591-8AFA-BC40-A1B6-D863C13694E6}" type="parTrans" cxnId="{C0F1EF78-6F7F-764A-B82A-779122AF7FDA}">
      <dgm:prSet/>
      <dgm:spPr/>
      <dgm:t>
        <a:bodyPr/>
        <a:lstStyle/>
        <a:p>
          <a:endParaRPr lang="en-US" sz="2200">
            <a:solidFill>
              <a:schemeClr val="accent4">
                <a:lumMod val="50000"/>
              </a:schemeClr>
            </a:solidFill>
          </a:endParaRPr>
        </a:p>
      </dgm:t>
    </dgm:pt>
    <dgm:pt modelId="{645FCD61-F752-D549-A868-585E5D092C1D}" type="sibTrans" cxnId="{C0F1EF78-6F7F-764A-B82A-779122AF7FDA}">
      <dgm:prSet/>
      <dgm:spPr/>
      <dgm:t>
        <a:bodyPr/>
        <a:lstStyle/>
        <a:p>
          <a:endParaRPr lang="en-US" sz="2200">
            <a:solidFill>
              <a:schemeClr val="accent4">
                <a:lumMod val="50000"/>
              </a:schemeClr>
            </a:solidFill>
          </a:endParaRPr>
        </a:p>
      </dgm:t>
    </dgm:pt>
    <dgm:pt modelId="{26DDF21A-9CE4-AD41-9084-091842BE3208}">
      <dgm:prSet custT="1"/>
      <dgm:spPr/>
      <dgm:t>
        <a:bodyPr/>
        <a:lstStyle/>
        <a:p>
          <a:r>
            <a:rPr lang="en-US" sz="2200" dirty="0"/>
            <a:t>Asynchronous programming evolution  (for both I/O bound and CPU bound operations)</a:t>
          </a:r>
          <a:endParaRPr lang="en-US" sz="2200" dirty="0">
            <a:solidFill>
              <a:schemeClr val="bg1"/>
            </a:solidFill>
          </a:endParaRPr>
        </a:p>
      </dgm:t>
    </dgm:pt>
    <dgm:pt modelId="{15AF56FF-5EB6-1645-B63D-657FD575E49A}" type="parTrans" cxnId="{20EC23CF-CAE3-F847-B0D3-E179707C15C8}">
      <dgm:prSet/>
      <dgm:spPr/>
      <dgm:t>
        <a:bodyPr/>
        <a:lstStyle/>
        <a:p>
          <a:endParaRPr lang="en-US" sz="2200"/>
        </a:p>
      </dgm:t>
    </dgm:pt>
    <dgm:pt modelId="{1DBA4AA5-E8BD-014A-86B3-571B142D5DC9}" type="sibTrans" cxnId="{20EC23CF-CAE3-F847-B0D3-E179707C15C8}">
      <dgm:prSet/>
      <dgm:spPr/>
      <dgm:t>
        <a:bodyPr/>
        <a:lstStyle/>
        <a:p>
          <a:endParaRPr lang="en-US" sz="2200"/>
        </a:p>
      </dgm:t>
    </dgm:pt>
    <dgm:pt modelId="{46AF80CC-9ECF-5D49-8788-546FBD33B41A}">
      <dgm:prSet custT="1"/>
      <dgm:spPr/>
      <dgm:t>
        <a:bodyPr/>
        <a:lstStyle/>
        <a:p>
          <a:r>
            <a:rPr lang="en-US" sz="2200" dirty="0"/>
            <a:t>Reduce complexity of code structure (declarative)</a:t>
          </a:r>
        </a:p>
      </dgm:t>
    </dgm:pt>
    <dgm:pt modelId="{151DB59B-D619-7348-8C0E-9B6937F61D1F}" type="parTrans" cxnId="{77C374F3-00D8-FA4A-9366-15C0F89610EA}">
      <dgm:prSet/>
      <dgm:spPr/>
      <dgm:t>
        <a:bodyPr/>
        <a:lstStyle/>
        <a:p>
          <a:endParaRPr lang="en-US" sz="2200"/>
        </a:p>
      </dgm:t>
    </dgm:pt>
    <dgm:pt modelId="{F6835CFD-D7E0-5649-BBF6-38AE1BCC5864}" type="sibTrans" cxnId="{77C374F3-00D8-FA4A-9366-15C0F89610EA}">
      <dgm:prSet/>
      <dgm:spPr/>
      <dgm:t>
        <a:bodyPr/>
        <a:lstStyle/>
        <a:p>
          <a:endParaRPr lang="en-US" sz="2200"/>
        </a:p>
      </dgm:t>
    </dgm:pt>
    <dgm:pt modelId="{220A9D5C-91D0-2949-90FD-6EC00CDA3DBD}">
      <dgm:prSet custT="1"/>
      <dgm:spPr/>
      <dgm:t>
        <a:bodyPr/>
        <a:lstStyle/>
        <a:p>
          <a:r>
            <a:rPr lang="en-US" sz="2200" dirty="0"/>
            <a:t>Process seamlessly large data in parallel with low latency </a:t>
          </a:r>
        </a:p>
      </dgm:t>
    </dgm:pt>
    <dgm:pt modelId="{1372FBD4-1C24-8A47-804B-5E3CEC9539D7}" type="parTrans" cxnId="{7BDB9801-496A-6F49-8AED-63F1C9404412}">
      <dgm:prSet/>
      <dgm:spPr/>
      <dgm:t>
        <a:bodyPr/>
        <a:lstStyle/>
        <a:p>
          <a:endParaRPr lang="en-US" sz="2200"/>
        </a:p>
      </dgm:t>
    </dgm:pt>
    <dgm:pt modelId="{C3EA32B7-9793-C148-8F66-37AF1E23319A}" type="sibTrans" cxnId="{7BDB9801-496A-6F49-8AED-63F1C9404412}">
      <dgm:prSet/>
      <dgm:spPr/>
      <dgm:t>
        <a:bodyPr/>
        <a:lstStyle/>
        <a:p>
          <a:endParaRPr lang="en-US" sz="2200"/>
        </a:p>
      </dgm:t>
    </dgm:pt>
    <dgm:pt modelId="{AA91A41B-4BCE-4341-92EC-83422C64C79C}" type="pres">
      <dgm:prSet presAssocID="{00BEE33B-D2B6-41E5-BF96-D7BF3C5A9125}" presName="linear" presStyleCnt="0">
        <dgm:presLayoutVars>
          <dgm:animLvl val="lvl"/>
          <dgm:resizeHandles val="exact"/>
        </dgm:presLayoutVars>
      </dgm:prSet>
      <dgm:spPr/>
    </dgm:pt>
    <dgm:pt modelId="{9126AED1-A71F-ED47-9372-2E13A1E9F4E3}" type="pres">
      <dgm:prSet presAssocID="{26DDF21A-9CE4-AD41-9084-091842BE3208}" presName="parentText" presStyleLbl="node1" presStyleIdx="0" presStyleCnt="4" custLinFactNeighborX="-663" custLinFactNeighborY="45692">
        <dgm:presLayoutVars>
          <dgm:chMax val="0"/>
          <dgm:bulletEnabled val="1"/>
        </dgm:presLayoutVars>
      </dgm:prSet>
      <dgm:spPr/>
    </dgm:pt>
    <dgm:pt modelId="{A7575AF9-9C09-374C-906A-A55265CB5EBA}" type="pres">
      <dgm:prSet presAssocID="{1DBA4AA5-E8BD-014A-86B3-571B142D5DC9}" presName="spacer" presStyleCnt="0"/>
      <dgm:spPr/>
    </dgm:pt>
    <dgm:pt modelId="{618E5FAF-C30C-B940-8A95-ADF1AB6E2B33}" type="pres">
      <dgm:prSet presAssocID="{69B1C4EA-CDE1-F744-A861-BC8AB309494A}" presName="parentText" presStyleLbl="node1" presStyleIdx="1" presStyleCnt="4" custLinFactNeighborX="231" custLinFactNeighborY="18091">
        <dgm:presLayoutVars>
          <dgm:chMax val="0"/>
          <dgm:bulletEnabled val="1"/>
        </dgm:presLayoutVars>
      </dgm:prSet>
      <dgm:spPr/>
    </dgm:pt>
    <dgm:pt modelId="{7E2E4B0A-672B-E74F-91ED-69E01B1C82F9}" type="pres">
      <dgm:prSet presAssocID="{645FCD61-F752-D549-A868-585E5D092C1D}" presName="spacer" presStyleCnt="0"/>
      <dgm:spPr/>
    </dgm:pt>
    <dgm:pt modelId="{002576DE-8089-CD40-8BE2-8496FEC8F859}" type="pres">
      <dgm:prSet presAssocID="{46AF80CC-9ECF-5D49-8788-546FBD33B41A}" presName="parentText" presStyleLbl="node1" presStyleIdx="2" presStyleCnt="4">
        <dgm:presLayoutVars>
          <dgm:chMax val="0"/>
          <dgm:bulletEnabled val="1"/>
        </dgm:presLayoutVars>
      </dgm:prSet>
      <dgm:spPr/>
    </dgm:pt>
    <dgm:pt modelId="{2D17E246-B520-5748-B331-CB5668DF4638}" type="pres">
      <dgm:prSet presAssocID="{F6835CFD-D7E0-5649-BBF6-38AE1BCC5864}" presName="spacer" presStyleCnt="0"/>
      <dgm:spPr/>
    </dgm:pt>
    <dgm:pt modelId="{41FA8F02-BFDA-0441-8184-FCCB2CC83222}" type="pres">
      <dgm:prSet presAssocID="{220A9D5C-91D0-2949-90FD-6EC00CDA3DBD}" presName="parentText" presStyleLbl="node1" presStyleIdx="3" presStyleCnt="4">
        <dgm:presLayoutVars>
          <dgm:chMax val="0"/>
          <dgm:bulletEnabled val="1"/>
        </dgm:presLayoutVars>
      </dgm:prSet>
      <dgm:spPr/>
    </dgm:pt>
  </dgm:ptLst>
  <dgm:cxnLst>
    <dgm:cxn modelId="{7BDB9801-496A-6F49-8AED-63F1C9404412}" srcId="{00BEE33B-D2B6-41E5-BF96-D7BF3C5A9125}" destId="{220A9D5C-91D0-2949-90FD-6EC00CDA3DBD}" srcOrd="3" destOrd="0" parTransId="{1372FBD4-1C24-8A47-804B-5E3CEC9539D7}" sibTransId="{C3EA32B7-9793-C148-8F66-37AF1E23319A}"/>
    <dgm:cxn modelId="{07650A11-74E9-CC42-BDFF-15734A3F95CD}" type="presOf" srcId="{00BEE33B-D2B6-41E5-BF96-D7BF3C5A9125}" destId="{AA91A41B-4BCE-4341-92EC-83422C64C79C}" srcOrd="0" destOrd="0" presId="urn:microsoft.com/office/officeart/2005/8/layout/vList2"/>
    <dgm:cxn modelId="{5BBAB627-CE44-E54A-8FE7-7621D7BAC434}" type="presOf" srcId="{220A9D5C-91D0-2949-90FD-6EC00CDA3DBD}" destId="{41FA8F02-BFDA-0441-8184-FCCB2CC83222}" srcOrd="0" destOrd="0" presId="urn:microsoft.com/office/officeart/2005/8/layout/vList2"/>
    <dgm:cxn modelId="{CAA4C33A-8DD4-D245-8A36-723D9569F87F}" type="presOf" srcId="{26DDF21A-9CE4-AD41-9084-091842BE3208}" destId="{9126AED1-A71F-ED47-9372-2E13A1E9F4E3}" srcOrd="0" destOrd="0" presId="urn:microsoft.com/office/officeart/2005/8/layout/vList2"/>
    <dgm:cxn modelId="{C5F2215C-BCF0-2945-85A3-E73007A6ACDA}" type="presOf" srcId="{69B1C4EA-CDE1-F744-A861-BC8AB309494A}" destId="{618E5FAF-C30C-B940-8A95-ADF1AB6E2B33}" srcOrd="0" destOrd="0" presId="urn:microsoft.com/office/officeart/2005/8/layout/vList2"/>
    <dgm:cxn modelId="{C0F1EF78-6F7F-764A-B82A-779122AF7FDA}" srcId="{00BEE33B-D2B6-41E5-BF96-D7BF3C5A9125}" destId="{69B1C4EA-CDE1-F744-A861-BC8AB309494A}" srcOrd="1" destOrd="0" parTransId="{18D14591-8AFA-BC40-A1B6-D863C13694E6}" sibTransId="{645FCD61-F752-D549-A868-585E5D092C1D}"/>
    <dgm:cxn modelId="{37A7E5C0-28EE-4546-BBCA-8D81107DA5BA}" type="presOf" srcId="{46AF80CC-9ECF-5D49-8788-546FBD33B41A}" destId="{002576DE-8089-CD40-8BE2-8496FEC8F859}" srcOrd="0" destOrd="0" presId="urn:microsoft.com/office/officeart/2005/8/layout/vList2"/>
    <dgm:cxn modelId="{20EC23CF-CAE3-F847-B0D3-E179707C15C8}" srcId="{00BEE33B-D2B6-41E5-BF96-D7BF3C5A9125}" destId="{26DDF21A-9CE4-AD41-9084-091842BE3208}" srcOrd="0" destOrd="0" parTransId="{15AF56FF-5EB6-1645-B63D-657FD575E49A}" sibTransId="{1DBA4AA5-E8BD-014A-86B3-571B142D5DC9}"/>
    <dgm:cxn modelId="{77C374F3-00D8-FA4A-9366-15C0F89610EA}" srcId="{00BEE33B-D2B6-41E5-BF96-D7BF3C5A9125}" destId="{46AF80CC-9ECF-5D49-8788-546FBD33B41A}" srcOrd="2" destOrd="0" parTransId="{151DB59B-D619-7348-8C0E-9B6937F61D1F}" sibTransId="{F6835CFD-D7E0-5649-BBF6-38AE1BCC5864}"/>
    <dgm:cxn modelId="{3A3573A8-D06D-7C46-993A-134B481BC0C6}" type="presParOf" srcId="{AA91A41B-4BCE-4341-92EC-83422C64C79C}" destId="{9126AED1-A71F-ED47-9372-2E13A1E9F4E3}" srcOrd="0" destOrd="0" presId="urn:microsoft.com/office/officeart/2005/8/layout/vList2"/>
    <dgm:cxn modelId="{A7433274-F43B-4B4E-8DB9-427D05BA8F94}" type="presParOf" srcId="{AA91A41B-4BCE-4341-92EC-83422C64C79C}" destId="{A7575AF9-9C09-374C-906A-A55265CB5EBA}" srcOrd="1" destOrd="0" presId="urn:microsoft.com/office/officeart/2005/8/layout/vList2"/>
    <dgm:cxn modelId="{C08D7A1D-9A79-584A-A972-1744E9880975}" type="presParOf" srcId="{AA91A41B-4BCE-4341-92EC-83422C64C79C}" destId="{618E5FAF-C30C-B940-8A95-ADF1AB6E2B33}" srcOrd="2" destOrd="0" presId="urn:microsoft.com/office/officeart/2005/8/layout/vList2"/>
    <dgm:cxn modelId="{E0E41C13-FFAD-1A49-B290-656D485CBCE1}" type="presParOf" srcId="{AA91A41B-4BCE-4341-92EC-83422C64C79C}" destId="{7E2E4B0A-672B-E74F-91ED-69E01B1C82F9}" srcOrd="3" destOrd="0" presId="urn:microsoft.com/office/officeart/2005/8/layout/vList2"/>
    <dgm:cxn modelId="{97E92C27-FF0E-184C-8B73-7BF0B2A7D35E}" type="presParOf" srcId="{AA91A41B-4BCE-4341-92EC-83422C64C79C}" destId="{002576DE-8089-CD40-8BE2-8496FEC8F859}" srcOrd="4" destOrd="0" presId="urn:microsoft.com/office/officeart/2005/8/layout/vList2"/>
    <dgm:cxn modelId="{E76608D0-CF98-104A-AC50-BF4D3F5E5FFD}" type="presParOf" srcId="{AA91A41B-4BCE-4341-92EC-83422C64C79C}" destId="{2D17E246-B520-5748-B331-CB5668DF4638}" srcOrd="5" destOrd="0" presId="urn:microsoft.com/office/officeart/2005/8/layout/vList2"/>
    <dgm:cxn modelId="{0AA90BED-F3BF-424F-8BED-99DEB7B7DCED}" type="presParOf" srcId="{AA91A41B-4BCE-4341-92EC-83422C64C79C}" destId="{41FA8F02-BFDA-0441-8184-FCCB2CC8322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6AED1-A71F-ED47-9372-2E13A1E9F4E3}">
      <dsp:nvSpPr>
        <dsp:cNvPr id="0" name=""/>
        <dsp:cNvSpPr/>
      </dsp:nvSpPr>
      <dsp:spPr>
        <a:xfrm>
          <a:off x="0" y="416285"/>
          <a:ext cx="10762672" cy="1216800"/>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bg1"/>
              </a:solidFill>
            </a:rPr>
            <a:t>Large amount of data to process and/or generate (Stream Data)</a:t>
          </a:r>
        </a:p>
      </dsp:txBody>
      <dsp:txXfrm>
        <a:off x="59399" y="475684"/>
        <a:ext cx="10643874" cy="1098002"/>
      </dsp:txXfrm>
    </dsp:sp>
    <dsp:sp modelId="{618E5FAF-C30C-B940-8A95-ADF1AB6E2B33}">
      <dsp:nvSpPr>
        <dsp:cNvPr id="0" name=""/>
        <dsp:cNvSpPr/>
      </dsp:nvSpPr>
      <dsp:spPr>
        <a:xfrm>
          <a:off x="0" y="1768616"/>
          <a:ext cx="10762672" cy="1216800"/>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bg1"/>
              </a:solidFill>
            </a:rPr>
            <a:t>To process any workflow that can take advantage of Parallel Computation</a:t>
          </a:r>
        </a:p>
      </dsp:txBody>
      <dsp:txXfrm>
        <a:off x="59399" y="1828015"/>
        <a:ext cx="10643874" cy="1098002"/>
      </dsp:txXfrm>
    </dsp:sp>
    <dsp:sp modelId="{C934C688-61DA-D44B-AA60-AF97FBB5BE44}">
      <dsp:nvSpPr>
        <dsp:cNvPr id="0" name=""/>
        <dsp:cNvSpPr/>
      </dsp:nvSpPr>
      <dsp:spPr>
        <a:xfrm>
          <a:off x="0" y="3138750"/>
          <a:ext cx="10762672" cy="1216800"/>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bg1"/>
              </a:solidFill>
              <a:effectLst/>
              <a:latin typeface="+mn-lt"/>
              <a:ea typeface="+mn-ea"/>
              <a:cs typeface="+mn-cs"/>
            </a:rPr>
            <a:t>When taking advantage of batch processing by breaking up each section of an application</a:t>
          </a:r>
        </a:p>
      </dsp:txBody>
      <dsp:txXfrm>
        <a:off x="59399" y="3198149"/>
        <a:ext cx="10643874" cy="10980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6AED1-A71F-ED47-9372-2E13A1E9F4E3}">
      <dsp:nvSpPr>
        <dsp:cNvPr id="0" name=""/>
        <dsp:cNvSpPr/>
      </dsp:nvSpPr>
      <dsp:spPr>
        <a:xfrm>
          <a:off x="0" y="80453"/>
          <a:ext cx="10972800" cy="973440"/>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Asynchronous programming evolution  (for both I/O bound and CPU bound operations)</a:t>
          </a:r>
          <a:endParaRPr lang="en-US" sz="2200" kern="1200" dirty="0">
            <a:solidFill>
              <a:schemeClr val="bg1"/>
            </a:solidFill>
          </a:endParaRPr>
        </a:p>
      </dsp:txBody>
      <dsp:txXfrm>
        <a:off x="47519" y="127972"/>
        <a:ext cx="10877762" cy="878402"/>
      </dsp:txXfrm>
    </dsp:sp>
    <dsp:sp modelId="{618E5FAF-C30C-B940-8A95-ADF1AB6E2B33}">
      <dsp:nvSpPr>
        <dsp:cNvPr id="0" name=""/>
        <dsp:cNvSpPr/>
      </dsp:nvSpPr>
      <dsp:spPr>
        <a:xfrm>
          <a:off x="0" y="1162318"/>
          <a:ext cx="10972800" cy="973440"/>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bg1"/>
              </a:solidFill>
            </a:rPr>
            <a:t>Parallel and concurrent programming without </a:t>
          </a:r>
          <a:r>
            <a:rPr lang="en-US" sz="2200" kern="1200" dirty="0"/>
            <a:t>Synchronization (avoid share of state)</a:t>
          </a:r>
          <a:endParaRPr lang="en-US" sz="2200" kern="1200" dirty="0">
            <a:solidFill>
              <a:schemeClr val="bg1"/>
            </a:solidFill>
          </a:endParaRPr>
        </a:p>
      </dsp:txBody>
      <dsp:txXfrm>
        <a:off x="47519" y="1209837"/>
        <a:ext cx="10877762" cy="878402"/>
      </dsp:txXfrm>
    </dsp:sp>
    <dsp:sp modelId="{002576DE-8089-CD40-8BE2-8496FEC8F859}">
      <dsp:nvSpPr>
        <dsp:cNvPr id="0" name=""/>
        <dsp:cNvSpPr/>
      </dsp:nvSpPr>
      <dsp:spPr>
        <a:xfrm>
          <a:off x="0" y="2258425"/>
          <a:ext cx="10972800" cy="973440"/>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Reduce complexity of code structure (declarative)</a:t>
          </a:r>
        </a:p>
      </dsp:txBody>
      <dsp:txXfrm>
        <a:off x="47519" y="2305944"/>
        <a:ext cx="10877762" cy="878402"/>
      </dsp:txXfrm>
    </dsp:sp>
    <dsp:sp modelId="{41FA8F02-BFDA-0441-8184-FCCB2CC83222}">
      <dsp:nvSpPr>
        <dsp:cNvPr id="0" name=""/>
        <dsp:cNvSpPr/>
      </dsp:nvSpPr>
      <dsp:spPr>
        <a:xfrm>
          <a:off x="0" y="3381625"/>
          <a:ext cx="10972800" cy="973440"/>
        </a:xfrm>
        <a:prstGeom prst="roundRect">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Process seamlessly large data in parallel with low latency </a:t>
          </a:r>
        </a:p>
      </dsp:txBody>
      <dsp:txXfrm>
        <a:off x="47519" y="3429144"/>
        <a:ext cx="10877762" cy="8784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3428"/>
          </a:xfrm>
          <a:prstGeom prst="rect">
            <a:avLst/>
          </a:prstGeom>
        </p:spPr>
        <p:txBody>
          <a:bodyPr vert="horz" lIns="99057" tIns="49528" rIns="99057" bIns="49528" rtlCol="0"/>
          <a:lstStyle>
            <a:lvl1pPr algn="l">
              <a:defRPr sz="1300"/>
            </a:lvl1pPr>
          </a:lstStyle>
          <a:p>
            <a:endParaRPr/>
          </a:p>
        </p:txBody>
      </p:sp>
      <p:sp>
        <p:nvSpPr>
          <p:cNvPr id="3" name="Date Placeholder 2"/>
          <p:cNvSpPr>
            <a:spLocks noGrp="1"/>
          </p:cNvSpPr>
          <p:nvPr>
            <p:ph type="dt" sz="quarter" idx="1"/>
          </p:nvPr>
        </p:nvSpPr>
        <p:spPr>
          <a:xfrm>
            <a:off x="4023092" y="0"/>
            <a:ext cx="3077739" cy="513428"/>
          </a:xfrm>
          <a:prstGeom prst="rect">
            <a:avLst/>
          </a:prstGeom>
        </p:spPr>
        <p:txBody>
          <a:bodyPr vert="horz" lIns="99057" tIns="49528" rIns="99057" bIns="49528" rtlCol="0"/>
          <a:lstStyle>
            <a:lvl1pPr algn="r">
              <a:defRPr sz="1300"/>
            </a:lvl1pPr>
          </a:lstStyle>
          <a:p>
            <a:fld id="{20EA5F0D-C1DC-412F-A146-DDB3A74B588F}" type="datetimeFigureOut">
              <a:rPr lang="en-US"/>
              <a:t>10/8/20</a:t>
            </a:fld>
            <a:endParaRPr/>
          </a:p>
        </p:txBody>
      </p:sp>
      <p:sp>
        <p:nvSpPr>
          <p:cNvPr id="4" name="Footer Placeholder 3"/>
          <p:cNvSpPr>
            <a:spLocks noGrp="1"/>
          </p:cNvSpPr>
          <p:nvPr>
            <p:ph type="ftr" sz="quarter" idx="2"/>
          </p:nvPr>
        </p:nvSpPr>
        <p:spPr>
          <a:xfrm>
            <a:off x="0" y="9719598"/>
            <a:ext cx="3077739" cy="513427"/>
          </a:xfrm>
          <a:prstGeom prst="rect">
            <a:avLst/>
          </a:prstGeom>
        </p:spPr>
        <p:txBody>
          <a:bodyPr vert="horz" lIns="99057" tIns="49528" rIns="99057" bIns="49528" rtlCol="0" anchor="b"/>
          <a:lstStyle>
            <a:lvl1pPr algn="l">
              <a:defRPr sz="1300"/>
            </a:lvl1pPr>
          </a:lstStyle>
          <a:p>
            <a:endParaRPr/>
          </a:p>
        </p:txBody>
      </p:sp>
      <p:sp>
        <p:nvSpPr>
          <p:cNvPr id="5" name="Slide Number Placeholder 4"/>
          <p:cNvSpPr>
            <a:spLocks noGrp="1"/>
          </p:cNvSpPr>
          <p:nvPr>
            <p:ph type="sldNum" sz="quarter" idx="3"/>
          </p:nvPr>
        </p:nvSpPr>
        <p:spPr>
          <a:xfrm>
            <a:off x="4023092" y="9719598"/>
            <a:ext cx="3077739" cy="513427"/>
          </a:xfrm>
          <a:prstGeom prst="rect">
            <a:avLst/>
          </a:prstGeom>
        </p:spPr>
        <p:txBody>
          <a:bodyPr vert="horz" lIns="99057" tIns="49528" rIns="99057" bIns="49528" rtlCol="0" anchor="b"/>
          <a:lstStyle>
            <a:lvl1pPr algn="r">
              <a:defRPr sz="13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3428"/>
          </a:xfrm>
          <a:prstGeom prst="rect">
            <a:avLst/>
          </a:prstGeom>
        </p:spPr>
        <p:txBody>
          <a:bodyPr vert="horz" lIns="99057" tIns="49528" rIns="99057" bIns="49528" rtlCol="0"/>
          <a:lstStyle>
            <a:lvl1pPr algn="l">
              <a:defRPr sz="1300"/>
            </a:lvl1pPr>
          </a:lstStyle>
          <a:p>
            <a:endParaRPr/>
          </a:p>
        </p:txBody>
      </p:sp>
      <p:sp>
        <p:nvSpPr>
          <p:cNvPr id="3" name="Date Placeholder 2"/>
          <p:cNvSpPr>
            <a:spLocks noGrp="1"/>
          </p:cNvSpPr>
          <p:nvPr>
            <p:ph type="dt" idx="1"/>
          </p:nvPr>
        </p:nvSpPr>
        <p:spPr>
          <a:xfrm>
            <a:off x="4023092" y="0"/>
            <a:ext cx="3077739" cy="513428"/>
          </a:xfrm>
          <a:prstGeom prst="rect">
            <a:avLst/>
          </a:prstGeom>
        </p:spPr>
        <p:txBody>
          <a:bodyPr vert="horz" lIns="99057" tIns="49528" rIns="99057" bIns="49528" rtlCol="0"/>
          <a:lstStyle>
            <a:lvl1pPr algn="r">
              <a:defRPr sz="1300"/>
            </a:lvl1pPr>
          </a:lstStyle>
          <a:p>
            <a:fld id="{A8CDE508-72C8-4AB5-AA9C-1584D31690E0}" type="datetimeFigureOut">
              <a:rPr lang="en-US"/>
              <a:t>10/8/20</a:t>
            </a:fld>
            <a:endParaRPr/>
          </a:p>
        </p:txBody>
      </p:sp>
      <p:sp>
        <p:nvSpPr>
          <p:cNvPr id="4" name="Slide Image Placeholder 3"/>
          <p:cNvSpPr>
            <a:spLocks noGrp="1" noRot="1" noChangeAspect="1"/>
          </p:cNvSpPr>
          <p:nvPr>
            <p:ph type="sldImg" idx="2"/>
          </p:nvPr>
        </p:nvSpPr>
        <p:spPr>
          <a:xfrm>
            <a:off x="482600" y="1279525"/>
            <a:ext cx="6137275" cy="3452813"/>
          </a:xfrm>
          <a:prstGeom prst="rect">
            <a:avLst/>
          </a:prstGeom>
          <a:noFill/>
          <a:ln w="12700">
            <a:solidFill>
              <a:prstClr val="black"/>
            </a:solidFill>
          </a:ln>
        </p:spPr>
        <p:txBody>
          <a:bodyPr vert="horz" lIns="99057" tIns="49528" rIns="99057" bIns="49528" rtlCol="0" anchor="ctr"/>
          <a:lstStyle/>
          <a:p>
            <a:endParaRPr/>
          </a:p>
        </p:txBody>
      </p:sp>
      <p:sp>
        <p:nvSpPr>
          <p:cNvPr id="5" name="Notes Placeholder 4"/>
          <p:cNvSpPr>
            <a:spLocks noGrp="1"/>
          </p:cNvSpPr>
          <p:nvPr>
            <p:ph type="body" sz="quarter" idx="3"/>
          </p:nvPr>
        </p:nvSpPr>
        <p:spPr>
          <a:xfrm>
            <a:off x="710248" y="4924643"/>
            <a:ext cx="5681980" cy="3453646"/>
          </a:xfrm>
          <a:prstGeom prst="rect">
            <a:avLst/>
          </a:prstGeom>
        </p:spPr>
        <p:txBody>
          <a:bodyPr vert="horz" lIns="99057" tIns="49528" rIns="99057" bIns="49528"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9719598"/>
            <a:ext cx="3077739" cy="513427"/>
          </a:xfrm>
          <a:prstGeom prst="rect">
            <a:avLst/>
          </a:prstGeom>
        </p:spPr>
        <p:txBody>
          <a:bodyPr vert="horz" lIns="99057" tIns="49528" rIns="99057" bIns="49528" rtlCol="0" anchor="b"/>
          <a:lstStyle>
            <a:lvl1pPr algn="l">
              <a:defRPr sz="1300"/>
            </a:lvl1pPr>
          </a:lstStyle>
          <a:p>
            <a:endParaRPr/>
          </a:p>
        </p:txBody>
      </p:sp>
      <p:sp>
        <p:nvSpPr>
          <p:cNvPr id="7" name="Slide Number Placeholder 6"/>
          <p:cNvSpPr>
            <a:spLocks noGrp="1"/>
          </p:cNvSpPr>
          <p:nvPr>
            <p:ph type="sldNum" sz="quarter" idx="5"/>
          </p:nvPr>
        </p:nvSpPr>
        <p:spPr>
          <a:xfrm>
            <a:off x="4023092" y="9719598"/>
            <a:ext cx="3077739" cy="513427"/>
          </a:xfrm>
          <a:prstGeom prst="rect">
            <a:avLst/>
          </a:prstGeom>
        </p:spPr>
        <p:txBody>
          <a:bodyPr vert="horz" lIns="99057" tIns="49528" rIns="99057" bIns="49528" rtlCol="0" anchor="b"/>
          <a:lstStyle>
            <a:lvl1pPr algn="r">
              <a:defRPr sz="13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dotnet/api/system.threading.tasks.dataflow.bufferblock-1"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microsoft.com/downloads/details.aspx?FamilyID=86b3d32b-ad26-4bb8-a3ae-c1637026c3ee&amp;displaylang=e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dotnet/api/system.threading.tasks.dataflow.broadcastblock-1"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msdn.microsoft.com/en-us/library/dd783449(v=vs.110).aspx"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msdn.microsoft.com/en-us/library/dd782982(v=vs.110).aspx" TargetMode="External"/><Relationship Id="rId5" Type="http://schemas.openxmlformats.org/officeDocument/2006/relationships/hyperlink" Target="https://msdn.microsoft.com/en-us/library/dd781657(v=vs.110).aspx" TargetMode="External"/><Relationship Id="rId4" Type="http://schemas.openxmlformats.org/officeDocument/2006/relationships/hyperlink" Target="https://msdn.microsoft.com/en-us/library/dd782792(v=vs.110).aspx"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Dataflow_architectur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300" b="0" i="0" u="none" strike="noStrike" kern="1200" cap="none" spc="0" normalizeH="0" baseline="0" noProof="0" smtClean="0">
                <a:ln>
                  <a:noFill/>
                </a:ln>
                <a:solidFill>
                  <a:srgbClr val="363D3D"/>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a:ln>
                <a:noFill/>
              </a:ln>
              <a:solidFill>
                <a:srgbClr val="363D3D"/>
              </a:solidFill>
              <a:effectLst/>
              <a:uLnTx/>
              <a:uFillTx/>
              <a:latin typeface="Calibri"/>
              <a:ea typeface="+mn-ea"/>
              <a:cs typeface="+mn-cs"/>
            </a:endParaRPr>
          </a:p>
        </p:txBody>
      </p:sp>
    </p:spTree>
    <p:extLst>
      <p:ext uri="{BB962C8B-B14F-4D97-AF65-F5344CB8AC3E}">
        <p14:creationId xmlns:p14="http://schemas.microsoft.com/office/powerpoint/2010/main" val="392662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10</a:t>
            </a:fld>
            <a:endParaRPr lang="en-US"/>
          </a:p>
        </p:txBody>
      </p:sp>
    </p:spTree>
    <p:extLst>
      <p:ext uri="{BB962C8B-B14F-4D97-AF65-F5344CB8AC3E}">
        <p14:creationId xmlns:p14="http://schemas.microsoft.com/office/powerpoint/2010/main" val="3225244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TPL Dataflow consists of “dataflow blocks,” data structures that buffer, process, and propagate data.  They can be either sources, targets, or both, in which case they’re referred to as propagators.</a:t>
            </a:r>
          </a:p>
          <a:p>
            <a:r>
              <a:rPr lang="en-US" sz="1200" kern="1200" dirty="0">
                <a:solidFill>
                  <a:schemeClr val="tx1"/>
                </a:solidFill>
                <a:effectLst/>
                <a:latin typeface="+mn-lt"/>
                <a:ea typeface="+mn-ea"/>
                <a:cs typeface="+mn-cs"/>
              </a:rPr>
              <a:t>These are the interfaces that the blocks implements. The main point here is that the Source Block Receive messages and acts as a source of data and can be read from, the Target Blocks Send or Offer a message and acts as a receiver of data and can be written to</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and there are blocks that are both source and target called propagator blocks and can be read from and written to</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lvl="0"/>
            <a:r>
              <a:rPr lang="en-US" sz="1200" b="1" kern="1200" dirty="0">
                <a:solidFill>
                  <a:schemeClr val="tx1"/>
                </a:solidFill>
                <a:effectLst/>
                <a:latin typeface="+mn-lt"/>
                <a:ea typeface="+mn-ea"/>
                <a:cs typeface="+mn-cs"/>
              </a:rPr>
              <a:t>Source</a:t>
            </a:r>
            <a:r>
              <a:rPr lang="en-US" sz="1200" kern="1200" dirty="0">
                <a:solidFill>
                  <a:schemeClr val="tx1"/>
                </a:solidFill>
                <a:effectLst/>
                <a:latin typeface="+mn-lt"/>
                <a:ea typeface="+mn-ea"/>
                <a:cs typeface="+mn-cs"/>
              </a:rPr>
              <a:t> is a block that operates as producer of data, but it can also be read from. </a:t>
            </a:r>
          </a:p>
          <a:p>
            <a:pPr lvl="0"/>
            <a:r>
              <a:rPr lang="en-US" sz="1200" b="1" kern="1200" dirty="0">
                <a:solidFill>
                  <a:schemeClr val="tx1"/>
                </a:solidFill>
                <a:effectLst/>
                <a:latin typeface="+mn-lt"/>
                <a:ea typeface="+mn-ea"/>
                <a:cs typeface="+mn-cs"/>
              </a:rPr>
              <a:t>Target</a:t>
            </a:r>
            <a:r>
              <a:rPr lang="en-US" sz="1200" kern="1200" dirty="0">
                <a:solidFill>
                  <a:schemeClr val="tx1"/>
                </a:solidFill>
                <a:effectLst/>
                <a:latin typeface="+mn-lt"/>
                <a:ea typeface="+mn-ea"/>
                <a:cs typeface="+mn-cs"/>
              </a:rPr>
              <a:t> is a block that acts as a consumer, which receives the data and can be written to. </a:t>
            </a:r>
          </a:p>
          <a:p>
            <a:pPr lvl="0"/>
            <a:r>
              <a:rPr lang="en-US" sz="1200" b="1" kern="1200" dirty="0">
                <a:solidFill>
                  <a:schemeClr val="tx1"/>
                </a:solidFill>
                <a:effectLst/>
                <a:latin typeface="+mn-lt"/>
                <a:ea typeface="+mn-ea"/>
                <a:cs typeface="+mn-cs"/>
              </a:rPr>
              <a:t>Propagator</a:t>
            </a:r>
            <a:r>
              <a:rPr lang="en-US" sz="1200" kern="1200" dirty="0">
                <a:solidFill>
                  <a:schemeClr val="tx1"/>
                </a:solidFill>
                <a:effectLst/>
                <a:latin typeface="+mn-lt"/>
                <a:ea typeface="+mn-ea"/>
                <a:cs typeface="+mn-cs"/>
              </a:rPr>
              <a:t> is a block that acts as both a Source and a Target block.</a:t>
            </a:r>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11</a:t>
            </a:fld>
            <a:endParaRPr lang="en-US"/>
          </a:p>
        </p:txBody>
      </p:sp>
    </p:spTree>
    <p:extLst>
      <p:ext uri="{BB962C8B-B14F-4D97-AF65-F5344CB8AC3E}">
        <p14:creationId xmlns:p14="http://schemas.microsoft.com/office/powerpoint/2010/main" val="361094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u="sng" kern="1200" dirty="0">
                <a:solidFill>
                  <a:schemeClr val="tx1"/>
                </a:solidFill>
                <a:effectLst/>
                <a:latin typeface="+mn-lt"/>
                <a:ea typeface="+mn-ea"/>
                <a:cs typeface="+mn-cs"/>
                <a:hlinkClick r:id="rId3"/>
              </a:rPr>
              <a:t>BufferBlock&lt;T&gt;</a:t>
            </a:r>
            <a:r>
              <a:rPr lang="en-US" sz="1200" kern="1200" dirty="0">
                <a:solidFill>
                  <a:schemeClr val="tx1"/>
                </a:solidFill>
                <a:effectLst/>
                <a:latin typeface="+mn-lt"/>
                <a:ea typeface="+mn-ea"/>
                <a:cs typeface="+mn-cs"/>
              </a:rPr>
              <a:t> is the most fundamental block and it represents a general-purpose asynchronous messaging structure that provides an unbounded or bounded buffer for storing messages </a:t>
            </a:r>
          </a:p>
          <a:p>
            <a:r>
              <a:rPr lang="en-US" sz="1200" kern="1200" dirty="0">
                <a:solidFill>
                  <a:schemeClr val="tx1"/>
                </a:solidFill>
                <a:effectLst/>
                <a:latin typeface="+mn-lt"/>
                <a:ea typeface="+mn-ea"/>
                <a:cs typeface="+mn-cs"/>
              </a:rPr>
              <a:t>This block stores the messages in a queue in a  first in, first out (FIFO) fashion that can be written to by multiple sources or read from by multiple targets. This behavior makes this block a great tool for implementing easily sophisticated and high performant producer/consumer patterns.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general, it is a good practice to have buffer blocks at the start and at the end of each sub-workflow.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a target receives a message from a </a:t>
            </a:r>
            <a:r>
              <a:rPr lang="en-US" sz="1200" u="sng" kern="1200" dirty="0">
                <a:solidFill>
                  <a:schemeClr val="tx1"/>
                </a:solidFill>
                <a:effectLst/>
                <a:latin typeface="+mn-lt"/>
                <a:ea typeface="+mn-ea"/>
                <a:cs typeface="+mn-cs"/>
                <a:hlinkClick r:id="rId3"/>
              </a:rPr>
              <a:t>BufferBlock&lt;T&gt;</a:t>
            </a:r>
            <a:r>
              <a:rPr lang="en-US" sz="1200" kern="1200" dirty="0">
                <a:solidFill>
                  <a:schemeClr val="tx1"/>
                </a:solidFill>
                <a:effectLst/>
                <a:latin typeface="+mn-lt"/>
                <a:ea typeface="+mn-ea"/>
                <a:cs typeface="+mn-cs"/>
              </a:rPr>
              <a:t> , that message is removed from the message queue. Although a </a:t>
            </a:r>
            <a:r>
              <a:rPr lang="en-US" sz="1200" u="sng" kern="1200" dirty="0">
                <a:solidFill>
                  <a:schemeClr val="tx1"/>
                </a:solidFill>
                <a:effectLst/>
                <a:latin typeface="+mn-lt"/>
                <a:ea typeface="+mn-ea"/>
                <a:cs typeface="+mn-cs"/>
                <a:hlinkClick r:id="rId3"/>
              </a:rPr>
              <a:t>BufferBlock&lt;T&gt;</a:t>
            </a:r>
            <a:r>
              <a:rPr lang="en-US" sz="1200" kern="1200" dirty="0">
                <a:solidFill>
                  <a:schemeClr val="tx1"/>
                </a:solidFill>
                <a:effectLst/>
                <a:latin typeface="+mn-lt"/>
                <a:ea typeface="+mn-ea"/>
                <a:cs typeface="+mn-cs"/>
              </a:rPr>
              <a:t>  can have multiple targets, only one target will receive each message. The </a:t>
            </a:r>
            <a:r>
              <a:rPr lang="en-US" sz="1200" u="sng" kern="1200" dirty="0">
                <a:solidFill>
                  <a:schemeClr val="tx1"/>
                </a:solidFill>
                <a:effectLst/>
                <a:latin typeface="+mn-lt"/>
                <a:ea typeface="+mn-ea"/>
                <a:cs typeface="+mn-cs"/>
                <a:hlinkClick r:id="rId3"/>
              </a:rPr>
              <a:t>BufferBlock&lt;T&gt;</a:t>
            </a:r>
            <a:r>
              <a:rPr lang="en-US" sz="1200" kern="1200" dirty="0">
                <a:solidFill>
                  <a:schemeClr val="tx1"/>
                </a:solidFill>
                <a:effectLst/>
                <a:latin typeface="+mn-lt"/>
                <a:ea typeface="+mn-ea"/>
                <a:cs typeface="+mn-cs"/>
              </a:rPr>
              <a:t>  is useful when you want to pass multiple messages to another component, and that component must receive each message keep the order.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block, like the others, support both synchronous and asynchronous operations.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300" b="0" i="0" u="none" strike="noStrike" kern="1200" cap="none" spc="0" normalizeH="0" baseline="0" noProof="0" smtClean="0">
                <a:ln>
                  <a:noFill/>
                </a:ln>
                <a:solidFill>
                  <a:srgbClr val="363D3D"/>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300" b="0" i="0" u="none" strike="noStrike" kern="1200" cap="none" spc="0" normalizeH="0" baseline="0" noProof="0">
              <a:ln>
                <a:noFill/>
              </a:ln>
              <a:solidFill>
                <a:srgbClr val="363D3D"/>
              </a:solidFill>
              <a:effectLst/>
              <a:uLnTx/>
              <a:uFillTx/>
              <a:latin typeface="Calibri"/>
              <a:ea typeface="+mn-ea"/>
              <a:cs typeface="+mn-cs"/>
            </a:endParaRPr>
          </a:p>
        </p:txBody>
      </p:sp>
    </p:spTree>
    <p:extLst>
      <p:ext uri="{BB962C8B-B14F-4D97-AF65-F5344CB8AC3E}">
        <p14:creationId xmlns:p14="http://schemas.microsoft.com/office/powerpoint/2010/main" val="2670649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Producer/consumer is a fundamental </a:t>
            </a:r>
            <a:r>
              <a:rPr lang="en-US" sz="1200" kern="1200" dirty="0">
                <a:solidFill>
                  <a:schemeClr val="tx1"/>
                </a:solidFill>
                <a:effectLst/>
                <a:latin typeface="+mn-lt"/>
                <a:ea typeface="+mn-ea"/>
                <a:cs typeface="+mn-cs"/>
                <a:hlinkClick r:id="rId3"/>
              </a:rPr>
              <a:t>pattern</a:t>
            </a:r>
            <a:r>
              <a:rPr lang="en-US" sz="1200" kern="1200" dirty="0">
                <a:solidFill>
                  <a:schemeClr val="tx1"/>
                </a:solidFill>
                <a:effectLst/>
                <a:latin typeface="+mn-lt"/>
                <a:ea typeface="+mn-ea"/>
                <a:cs typeface="+mn-cs"/>
              </a:rPr>
              <a:t> employed in many parallel applications.  With producer/consumer, one or more producer threads generate data that is consumed by one or more consumers.  These consumers can themselves also be producers of further data, which is then consumed again by one or more consumers.  And so on. This forms a pipeline, where each level of consumers represents another “stage” in the pipeline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300" b="0" i="0" u="none" strike="noStrike" kern="1200" cap="none" spc="0" normalizeH="0" baseline="0" noProof="0" smtClean="0">
                <a:ln>
                  <a:noFill/>
                </a:ln>
                <a:solidFill>
                  <a:srgbClr val="363D3D"/>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300" b="0" i="0" u="none" strike="noStrike" kern="1200" cap="none" spc="0" normalizeH="0" baseline="0" noProof="0">
              <a:ln>
                <a:noFill/>
              </a:ln>
              <a:solidFill>
                <a:srgbClr val="363D3D"/>
              </a:solidFill>
              <a:effectLst/>
              <a:uLnTx/>
              <a:uFillTx/>
              <a:latin typeface="Calibri"/>
              <a:ea typeface="+mn-ea"/>
              <a:cs typeface="+mn-cs"/>
            </a:endParaRPr>
          </a:p>
        </p:txBody>
      </p:sp>
    </p:spTree>
    <p:extLst>
      <p:ext uri="{BB962C8B-B14F-4D97-AF65-F5344CB8AC3E}">
        <p14:creationId xmlns:p14="http://schemas.microsoft.com/office/powerpoint/2010/main" val="2443519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BufferBlock</a:t>
            </a:r>
            <a:r>
              <a:rPr lang="en-US" sz="1200" kern="1200" dirty="0">
                <a:solidFill>
                  <a:schemeClr val="tx1"/>
                </a:solidFill>
                <a:effectLst/>
                <a:latin typeface="+mn-lt"/>
                <a:ea typeface="+mn-ea"/>
                <a:cs typeface="+mn-cs"/>
              </a:rPr>
              <a:t>&lt;T&gt; can be thought of as an unbounded buffer for data that enables synchronous and asynchronous producer/consumer scenarios</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 traditional way, let’s say using a Blocking Concurrent collection,  to balance the messages between both consumers and producers is not an easy thing to write and could lead to </a:t>
            </a:r>
            <a:r>
              <a:rPr lang="en-US" dirty="0"/>
              <a:t>multi-consumers contention between threads and we could have the case where eagerly only one consumer ingests all the data, make starve the others.  To fix this issue is possible, but it would require some more complex code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Thanks to TPL Dataflow, we solve it with just a few lines of code without any complex logic or changing the business code inside the blocks. </a:t>
            </a:r>
          </a:p>
          <a:p>
            <a:endParaRPr lang="en-US" sz="1200" kern="1200" dirty="0">
              <a:solidFill>
                <a:schemeClr val="tx1"/>
              </a:solidFill>
              <a:effectLst/>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This is a simple example, we won’t have problems </a:t>
            </a:r>
            <a:r>
              <a:rPr lang="en-US" sz="1200" kern="1200" dirty="0">
                <a:solidFill>
                  <a:schemeClr val="tx1"/>
                </a:solidFill>
                <a:effectLst/>
                <a:latin typeface="+mn-lt"/>
                <a:ea typeface="+mn-ea"/>
                <a:cs typeface="+mn-cs"/>
              </a:rPr>
              <a:t>when sending 100 or more  messages  at the time that are processed quickly, but increasing the number to millions and changing the message to a real-life case will might hit some bottleneck issues</a:t>
            </a:r>
          </a:p>
          <a:p>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D3BF3-D352-46FC-8343-31F56E6730E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3727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solve this problem, </a:t>
            </a:r>
          </a:p>
          <a:p>
            <a:r>
              <a:rPr lang="en-US" sz="1200" kern="1200" dirty="0">
                <a:solidFill>
                  <a:schemeClr val="tx1"/>
                </a:solidFill>
                <a:effectLst/>
                <a:latin typeface="+mn-lt"/>
                <a:ea typeface="+mn-ea"/>
                <a:cs typeface="+mn-cs"/>
              </a:rPr>
              <a:t>we will need  simply to set the property called </a:t>
            </a:r>
            <a:r>
              <a:rPr lang="en-US" sz="1200" kern="1200" dirty="0" err="1">
                <a:solidFill>
                  <a:schemeClr val="tx1"/>
                </a:solidFill>
                <a:effectLst/>
                <a:latin typeface="+mn-lt"/>
                <a:ea typeface="+mn-ea"/>
                <a:cs typeface="+mn-cs"/>
              </a:rPr>
              <a:t>BoundedCapacity</a:t>
            </a:r>
            <a:r>
              <a:rPr lang="en-US" sz="1200" kern="1200" dirty="0">
                <a:solidFill>
                  <a:schemeClr val="tx1"/>
                </a:solidFill>
                <a:effectLst/>
                <a:latin typeface="+mn-lt"/>
                <a:ea typeface="+mn-ea"/>
                <a:cs typeface="+mn-cs"/>
              </a:rPr>
              <a:t> on </a:t>
            </a:r>
            <a:r>
              <a:rPr lang="en-US" sz="1200" kern="1200" dirty="0" err="1">
                <a:solidFill>
                  <a:schemeClr val="tx1"/>
                </a:solidFill>
                <a:effectLst/>
                <a:latin typeface="+mn-lt"/>
                <a:ea typeface="+mn-ea"/>
                <a:cs typeface="+mn-cs"/>
              </a:rPr>
              <a:t>ExecutionDataflowBlockOptions</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addition, to avoid to loose </a:t>
            </a:r>
            <a:r>
              <a:rPr lang="en-US" sz="1200" kern="1200" dirty="0" err="1">
                <a:solidFill>
                  <a:schemeClr val="tx1"/>
                </a:solidFill>
                <a:effectLst/>
                <a:latin typeface="+mn-lt"/>
                <a:ea typeface="+mn-ea"/>
                <a:cs typeface="+mn-cs"/>
              </a:rPr>
              <a:t>messags</a:t>
            </a:r>
            <a:r>
              <a:rPr lang="en-US" sz="1200" kern="1200" dirty="0">
                <a:solidFill>
                  <a:schemeClr val="tx1"/>
                </a:solidFill>
                <a:effectLst/>
                <a:latin typeface="+mn-lt"/>
                <a:ea typeface="+mn-ea"/>
                <a:cs typeface="+mn-cs"/>
              </a:rPr>
              <a:t> in a high volume scenario, we need to replace the Post method, which sends the data into the block without blocking.  Therefor, It will not wait until a block can accept a message. If a block can't accept the message it is discharged and the Post returns false. To overcome this limitation, the TPL Dataflow offers an extension method called </a:t>
            </a:r>
            <a:r>
              <a:rPr lang="en-US" sz="1200" kern="1200" dirty="0" err="1">
                <a:solidFill>
                  <a:schemeClr val="tx1"/>
                </a:solidFill>
                <a:effectLst/>
                <a:latin typeface="+mn-lt"/>
                <a:ea typeface="+mn-ea"/>
                <a:cs typeface="+mn-cs"/>
              </a:rPr>
              <a:t>SendAsync</a:t>
            </a:r>
            <a:r>
              <a:rPr lang="en-US" sz="1200" kern="1200" dirty="0">
                <a:solidFill>
                  <a:schemeClr val="tx1"/>
                </a:solidFill>
                <a:effectLst/>
                <a:latin typeface="+mn-lt"/>
                <a:ea typeface="+mn-ea"/>
                <a:cs typeface="+mn-cs"/>
              </a:rPr>
              <a:t>. This method returns a task </a:t>
            </a:r>
            <a:r>
              <a:rPr lang="en-US" sz="1200" kern="1200" dirty="0" err="1">
                <a:solidFill>
                  <a:schemeClr val="tx1"/>
                </a:solidFill>
                <a:effectLst/>
                <a:latin typeface="+mn-lt"/>
                <a:ea typeface="+mn-ea"/>
                <a:cs typeface="+mn-cs"/>
              </a:rPr>
              <a:t>onwhich</a:t>
            </a:r>
            <a:r>
              <a:rPr lang="en-US" sz="1200" kern="1200" dirty="0">
                <a:solidFill>
                  <a:schemeClr val="tx1"/>
                </a:solidFill>
                <a:effectLst/>
                <a:latin typeface="+mn-lt"/>
                <a:ea typeface="+mn-ea"/>
                <a:cs typeface="+mn-cs"/>
              </a:rPr>
              <a:t> we can await.  All messages were processed, they were distributed to all consumers, and we are not running into the risk to have any bottleneck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just a little </a:t>
            </a:r>
            <a:r>
              <a:rPr lang="en-US" sz="1200" kern="1200" dirty="0" err="1">
                <a:solidFill>
                  <a:schemeClr val="tx1"/>
                </a:solidFill>
                <a:effectLst/>
                <a:latin typeface="+mn-lt"/>
                <a:ea typeface="+mn-ea"/>
                <a:cs typeface="+mn-cs"/>
              </a:rPr>
              <a:t>gatcha</a:t>
            </a:r>
            <a:r>
              <a:rPr lang="en-US" sz="1200" kern="1200" dirty="0">
                <a:solidFill>
                  <a:schemeClr val="tx1"/>
                </a:solidFill>
                <a:effectLst/>
                <a:latin typeface="+mn-lt"/>
                <a:ea typeface="+mn-ea"/>
                <a:cs typeface="+mn-cs"/>
              </a:rPr>
              <a:t>, use </a:t>
            </a:r>
            <a:r>
              <a:rPr lang="en-US" sz="1200" kern="1200" dirty="0" err="1">
                <a:solidFill>
                  <a:schemeClr val="tx1"/>
                </a:solidFill>
                <a:effectLst/>
                <a:latin typeface="+mn-lt"/>
                <a:ea typeface="+mn-ea"/>
                <a:cs typeface="+mn-cs"/>
              </a:rPr>
              <a:t>SendAsync</a:t>
            </a:r>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D3BF3-D352-46FC-8343-31F56E6730E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93329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TPL </a:t>
            </a:r>
            <a:r>
              <a:rPr lang="en-US" sz="1200" kern="1200" dirty="0" err="1">
                <a:solidFill>
                  <a:schemeClr val="tx1"/>
                </a:solidFill>
                <a:effectLst/>
                <a:latin typeface="+mn-lt"/>
                <a:ea typeface="+mn-ea"/>
                <a:cs typeface="+mn-cs"/>
              </a:rPr>
              <a:t>DataFlow</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ActionBlock</a:t>
            </a:r>
            <a:r>
              <a:rPr lang="en-US" sz="1200" kern="1200" dirty="0">
                <a:solidFill>
                  <a:schemeClr val="tx1"/>
                </a:solidFill>
                <a:effectLst/>
                <a:latin typeface="+mn-lt"/>
                <a:ea typeface="+mn-ea"/>
                <a:cs typeface="+mn-cs"/>
              </a:rPr>
              <a:t> is used to execute a given callback for any item sent to it. You can think of this block logically as a buffer for data combined with a task for processing the input values. In other words, the </a:t>
            </a:r>
            <a:r>
              <a:rPr lang="en-US" sz="1200" kern="1200" dirty="0" err="1">
                <a:solidFill>
                  <a:schemeClr val="tx1"/>
                </a:solidFill>
                <a:effectLst/>
                <a:latin typeface="+mn-lt"/>
                <a:ea typeface="+mn-ea"/>
                <a:cs typeface="+mn-cs"/>
              </a:rPr>
              <a:t>ActionBlock</a:t>
            </a:r>
            <a:r>
              <a:rPr lang="en-US" sz="1200" kern="1200" dirty="0">
                <a:solidFill>
                  <a:schemeClr val="tx1"/>
                </a:solidFill>
                <a:effectLst/>
                <a:latin typeface="+mn-lt"/>
                <a:ea typeface="+mn-ea"/>
                <a:cs typeface="+mn-cs"/>
              </a:rPr>
              <a:t>&lt;</a:t>
            </a:r>
            <a:r>
              <a:rPr lang="en-US" sz="1200" kern="1200" dirty="0" err="1">
                <a:solidFill>
                  <a:schemeClr val="tx1"/>
                </a:solidFill>
                <a:effectLst/>
                <a:latin typeface="+mn-lt"/>
                <a:ea typeface="+mn-ea"/>
                <a:cs typeface="+mn-cs"/>
              </a:rPr>
              <a:t>TInput</a:t>
            </a:r>
            <a:r>
              <a:rPr lang="en-US" sz="1200" kern="1200" dirty="0">
                <a:solidFill>
                  <a:schemeClr val="tx1"/>
                </a:solidFill>
                <a:effectLst/>
                <a:latin typeface="+mn-lt"/>
                <a:ea typeface="+mn-ea"/>
                <a:cs typeface="+mn-cs"/>
              </a:rPr>
              <a:t>&gt; block is a target block that calls a delegate when it receives data, similar to for-each loop, </a:t>
            </a:r>
            <a:r>
              <a:rPr lang="en-US" sz="1200" b="1" kern="1200" dirty="0">
                <a:solidFill>
                  <a:schemeClr val="tx1"/>
                </a:solidFill>
                <a:effectLst/>
                <a:latin typeface="+mn-lt"/>
                <a:ea typeface="+mn-ea"/>
                <a:cs typeface="+mn-cs"/>
              </a:rPr>
              <a:t>where th</a:t>
            </a:r>
            <a:r>
              <a:rPr lang="en-US" sz="1200" kern="1200" dirty="0">
                <a:solidFill>
                  <a:schemeClr val="tx1"/>
                </a:solidFill>
                <a:effectLst/>
                <a:latin typeface="+mn-lt"/>
                <a:ea typeface="+mn-ea"/>
                <a:cs typeface="+mn-cs"/>
              </a:rPr>
              <a:t>e execution of the delegate is done asynchronously  and it will by default process only one data element at a time, buffering the other data until the previous one completes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300" b="0" i="0" u="none" strike="noStrike" kern="1200" cap="none" spc="0" normalizeH="0" baseline="0" noProof="0" smtClean="0">
                <a:ln>
                  <a:noFill/>
                </a:ln>
                <a:solidFill>
                  <a:srgbClr val="363D3D"/>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a:ln>
                <a:noFill/>
              </a:ln>
              <a:solidFill>
                <a:srgbClr val="363D3D"/>
              </a:solidFill>
              <a:effectLst/>
              <a:uLnTx/>
              <a:uFillTx/>
              <a:latin typeface="Calibri"/>
              <a:ea typeface="+mn-ea"/>
              <a:cs typeface="+mn-cs"/>
            </a:endParaRPr>
          </a:p>
        </p:txBody>
      </p:sp>
    </p:spTree>
    <p:extLst>
      <p:ext uri="{BB962C8B-B14F-4D97-AF65-F5344CB8AC3E}">
        <p14:creationId xmlns:p14="http://schemas.microsoft.com/office/powerpoint/2010/main" val="3004212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we defined an instance of the action block where the constructor accepts a lambda, an action delegate, so a function with one input returning a void. Our function will just print what it received to the console. Next, we have a for loop that passes incremental numbers to the block using the Post method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TPL Dataflow is asynchronously taking messages from the input queue and executing our function on each message until the input queue is empty.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Also, the TPL Dataflow blocks expose the input queue by providing an </a:t>
            </a:r>
            <a:r>
              <a:rPr lang="en-US" sz="1200" kern="1200" dirty="0" err="1">
                <a:solidFill>
                  <a:schemeClr val="tx1"/>
                </a:solidFill>
                <a:effectLst/>
                <a:latin typeface="+mn-lt"/>
                <a:ea typeface="+mn-ea"/>
                <a:cs typeface="+mn-cs"/>
              </a:rPr>
              <a:t>InputCount</a:t>
            </a:r>
            <a:r>
              <a:rPr lang="en-US" sz="1200" kern="1200" dirty="0">
                <a:solidFill>
                  <a:schemeClr val="tx1"/>
                </a:solidFill>
                <a:effectLst/>
                <a:latin typeface="+mn-lt"/>
                <a:ea typeface="+mn-ea"/>
                <a:cs typeface="+mn-cs"/>
              </a:rPr>
              <a:t> property that returns the total number of messages in the input queue.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17</a:t>
            </a:fld>
            <a:endParaRPr lang="en-US"/>
          </a:p>
        </p:txBody>
      </p:sp>
    </p:spTree>
    <p:extLst>
      <p:ext uri="{BB962C8B-B14F-4D97-AF65-F5344CB8AC3E}">
        <p14:creationId xmlns:p14="http://schemas.microsoft.com/office/powerpoint/2010/main" val="3795116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18</a:t>
            </a:fld>
            <a:endParaRPr lang="en-US"/>
          </a:p>
        </p:txBody>
      </p:sp>
    </p:spTree>
    <p:extLst>
      <p:ext uri="{BB962C8B-B14F-4D97-AF65-F5344CB8AC3E}">
        <p14:creationId xmlns:p14="http://schemas.microsoft.com/office/powerpoint/2010/main" val="4239126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0000" lnSpcReduction="20000"/>
          </a:bodyPr>
          <a:lstStyle/>
          <a:p>
            <a:r>
              <a:rPr lang="en-US" sz="1200" kern="1200" dirty="0">
                <a:solidFill>
                  <a:schemeClr val="tx1"/>
                </a:solidFill>
                <a:effectLst/>
                <a:latin typeface="+mn-lt"/>
                <a:ea typeface="+mn-ea"/>
                <a:cs typeface="+mn-cs"/>
              </a:rPr>
              <a:t>By default, an individual dataflow block processes only one message at a time, queueing all the not-yet-processed messages so that they may be processed when the currently processing message is completed.  However, there are cases where we want to process messages as fast as possible, and is ok that multiple messages processed in parallel.  To achieve this, we can set the </a:t>
            </a:r>
            <a:r>
              <a:rPr lang="en-US" sz="1200" kern="1200" dirty="0" err="1">
                <a:solidFill>
                  <a:schemeClr val="tx1"/>
                </a:solidFill>
                <a:effectLst/>
                <a:latin typeface="+mn-lt"/>
                <a:ea typeface="+mn-ea"/>
                <a:cs typeface="+mn-cs"/>
              </a:rPr>
              <a:t>MaxDegreeOfParallelism</a:t>
            </a:r>
            <a:r>
              <a:rPr lang="en-US" sz="1200" kern="1200" dirty="0">
                <a:solidFill>
                  <a:schemeClr val="tx1"/>
                </a:solidFill>
                <a:effectLst/>
                <a:latin typeface="+mn-lt"/>
                <a:ea typeface="+mn-ea"/>
                <a:cs typeface="+mn-cs"/>
              </a:rPr>
              <a:t> option.  </a:t>
            </a:r>
          </a:p>
          <a:p>
            <a:r>
              <a:rPr lang="en-US" sz="1200" kern="1200" dirty="0">
                <a:solidFill>
                  <a:schemeClr val="tx1"/>
                </a:solidFill>
                <a:effectLst/>
                <a:latin typeface="+mn-lt"/>
                <a:ea typeface="+mn-ea"/>
                <a:cs typeface="+mn-cs"/>
              </a:rPr>
              <a:t>Also note that </a:t>
            </a:r>
            <a:r>
              <a:rPr lang="en-US" sz="1200" kern="1200" dirty="0" err="1">
                <a:solidFill>
                  <a:schemeClr val="tx1"/>
                </a:solidFill>
                <a:effectLst/>
                <a:latin typeface="+mn-lt"/>
                <a:ea typeface="+mn-ea"/>
                <a:cs typeface="+mn-cs"/>
              </a:rPr>
              <a:t>MaxDegreeOfParallelism</a:t>
            </a:r>
            <a:r>
              <a:rPr lang="en-US" sz="1200" kern="1200" dirty="0">
                <a:solidFill>
                  <a:schemeClr val="tx1"/>
                </a:solidFill>
                <a:effectLst/>
                <a:latin typeface="+mn-lt"/>
                <a:ea typeface="+mn-ea"/>
                <a:cs typeface="+mn-cs"/>
              </a:rPr>
              <a:t> applies to an individual block, so each block can have a different degree of parallelism.</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MaxDegreeOfParallelism</a:t>
            </a:r>
            <a:r>
              <a:rPr lang="en-US" sz="1200" kern="1200" dirty="0">
                <a:solidFill>
                  <a:schemeClr val="tx1"/>
                </a:solidFill>
                <a:effectLst/>
                <a:latin typeface="+mn-lt"/>
                <a:ea typeface="+mn-ea"/>
                <a:cs typeface="+mn-cs"/>
              </a:rPr>
              <a:t> also works if a block does asynchronous processing. In this case, each data item takes up a slot when the block begins processing it, and only leaves that slot when the asynchronous processing is fully completed.</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MaxDegreeOfParallelism</a:t>
            </a:r>
            <a:r>
              <a:rPr lang="en-US" sz="1200" kern="1200" dirty="0">
                <a:solidFill>
                  <a:schemeClr val="tx1"/>
                </a:solidFill>
                <a:effectLst/>
                <a:latin typeface="+mn-lt"/>
                <a:ea typeface="+mn-ea"/>
                <a:cs typeface="+mn-cs"/>
              </a:rPr>
              <a:t> option makes parallel processing within a block easy to do. What is not so easy is determining which blocks need it. One technique is to pause dataflow execution in the debugger, where you can see the number of data items queued up. This can be an indication that some restructuring or parallelization would be helpful.</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set to </a:t>
            </a:r>
            <a:r>
              <a:rPr lang="en-US" sz="1200" kern="1200" dirty="0" err="1">
                <a:solidFill>
                  <a:schemeClr val="tx1"/>
                </a:solidFill>
                <a:effectLst/>
                <a:latin typeface="+mn-lt"/>
                <a:ea typeface="+mn-ea"/>
                <a:cs typeface="+mn-cs"/>
              </a:rPr>
              <a:t>DataflowBlockOptions.Unbounded</a:t>
            </a:r>
            <a:r>
              <a:rPr lang="en-US" sz="1200" kern="1200" dirty="0">
                <a:solidFill>
                  <a:schemeClr val="tx1"/>
                </a:solidFill>
                <a:effectLst/>
                <a:latin typeface="+mn-lt"/>
                <a:ea typeface="+mn-ea"/>
                <a:cs typeface="+mn-cs"/>
              </a:rPr>
              <a:t> (-1), any number of messages may be processed concurrently, with the maximum automatically managed by the underlying scheduler targeted by the dataflow block. </a:t>
            </a:r>
          </a:p>
          <a:p>
            <a:r>
              <a:rPr lang="en-US" sz="1200" kern="1200" dirty="0">
                <a:solidFill>
                  <a:schemeClr val="tx1"/>
                </a:solidFill>
                <a:effectLst/>
                <a:latin typeface="+mn-lt"/>
                <a:ea typeface="+mn-ea"/>
                <a:cs typeface="+mn-cs"/>
              </a:rPr>
              <a:t>Note that </a:t>
            </a:r>
            <a:r>
              <a:rPr lang="en-US" sz="1200" kern="1200" dirty="0" err="1">
                <a:solidFill>
                  <a:schemeClr val="tx1"/>
                </a:solidFill>
                <a:effectLst/>
                <a:latin typeface="+mn-lt"/>
                <a:ea typeface="+mn-ea"/>
                <a:cs typeface="+mn-cs"/>
              </a:rPr>
              <a:t>MaxDegreeOfParallelism</a:t>
            </a:r>
            <a:r>
              <a:rPr lang="en-US" sz="1200" kern="1200" dirty="0">
                <a:solidFill>
                  <a:schemeClr val="tx1"/>
                </a:solidFill>
                <a:effectLst/>
                <a:latin typeface="+mn-lt"/>
                <a:ea typeface="+mn-ea"/>
                <a:cs typeface="+mn-cs"/>
              </a:rPr>
              <a:t> is a maximum, not a requirement.  Due to either the functional semantics of a given dataflow block or due to available system resources, a block may choose to execute with a lower degree of parallelism than specified.  A block will never execute with a higher degree of parallelism. Also note that </a:t>
            </a:r>
            <a:r>
              <a:rPr lang="en-US" sz="1200" kern="1200" dirty="0" err="1">
                <a:solidFill>
                  <a:schemeClr val="tx1"/>
                </a:solidFill>
                <a:effectLst/>
                <a:latin typeface="+mn-lt"/>
                <a:ea typeface="+mn-ea"/>
                <a:cs typeface="+mn-cs"/>
              </a:rPr>
              <a:t>MaxDegreeOfParallelism</a:t>
            </a:r>
            <a:r>
              <a:rPr lang="en-US" sz="1200" kern="1200" dirty="0">
                <a:solidFill>
                  <a:schemeClr val="tx1"/>
                </a:solidFill>
                <a:effectLst/>
                <a:latin typeface="+mn-lt"/>
                <a:ea typeface="+mn-ea"/>
                <a:cs typeface="+mn-cs"/>
              </a:rPr>
              <a:t> applies to an individual block, so even if set to 1, multiple dataflow blocks may be processing in parallel.  A </a:t>
            </a:r>
            <a:r>
              <a:rPr lang="en-US" sz="1200" kern="1200" dirty="0" err="1">
                <a:solidFill>
                  <a:schemeClr val="tx1"/>
                </a:solidFill>
                <a:effectLst/>
                <a:latin typeface="+mn-lt"/>
                <a:ea typeface="+mn-ea"/>
                <a:cs typeface="+mn-cs"/>
              </a:rPr>
              <a:t>TaskScheduler</a:t>
            </a:r>
            <a:r>
              <a:rPr lang="en-US" sz="1200" kern="1200" dirty="0">
                <a:solidFill>
                  <a:schemeClr val="tx1"/>
                </a:solidFill>
                <a:effectLst/>
                <a:latin typeface="+mn-lt"/>
                <a:ea typeface="+mn-ea"/>
                <a:cs typeface="+mn-cs"/>
              </a:rPr>
              <a:t> targeted by multiple blocks may be used to enforce policy across multiple blocks.  For example, if two dataflow blocks are each configured to target the exclusive scheduler of a single </a:t>
            </a:r>
            <a:r>
              <a:rPr lang="en-US" sz="1200" kern="1200" dirty="0" err="1">
                <a:solidFill>
                  <a:schemeClr val="tx1"/>
                </a:solidFill>
                <a:effectLst/>
                <a:latin typeface="+mn-lt"/>
                <a:ea typeface="+mn-ea"/>
                <a:cs typeface="+mn-cs"/>
              </a:rPr>
              <a:t>ConcurrentExclusiveSchedulerPair</a:t>
            </a:r>
            <a:r>
              <a:rPr lang="en-US" sz="1200" kern="1200" dirty="0">
                <a:solidFill>
                  <a:schemeClr val="tx1"/>
                </a:solidFill>
                <a:effectLst/>
                <a:latin typeface="+mn-lt"/>
                <a:ea typeface="+mn-ea"/>
                <a:cs typeface="+mn-cs"/>
              </a:rPr>
              <a:t> instance, all work across both blocks will be serialized.  Similarly, if both blocks are configured to target the concurrent scheduler of a single </a:t>
            </a:r>
            <a:r>
              <a:rPr lang="en-US" sz="1200" kern="1200" dirty="0" err="1">
                <a:solidFill>
                  <a:schemeClr val="tx1"/>
                </a:solidFill>
                <a:effectLst/>
                <a:latin typeface="+mn-lt"/>
                <a:ea typeface="+mn-ea"/>
                <a:cs typeface="+mn-cs"/>
              </a:rPr>
              <a:t>ConcurrentExclusiveSchedulerPair</a:t>
            </a:r>
            <a:r>
              <a:rPr lang="en-US" sz="1200" kern="1200" dirty="0">
                <a:solidFill>
                  <a:schemeClr val="tx1"/>
                </a:solidFill>
                <a:effectLst/>
                <a:latin typeface="+mn-lt"/>
                <a:ea typeface="+mn-ea"/>
                <a:cs typeface="+mn-cs"/>
              </a:rPr>
              <a:t>, and that pair has been configured with a maximum concurrency level, all work from both blocks will be limited in total to that number of concurrent operations.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Set a degree of parallelism for each step.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AC48C-614D-46D0-90EB-1AE9301A1F8C}" type="slidenum">
              <a:rPr kumimoji="0" lang="en-AU" sz="1300" b="0" i="0" u="none" strike="noStrike" kern="1200" cap="none" spc="0" normalizeH="0" baseline="0" noProof="0" smtClean="0">
                <a:ln>
                  <a:noFill/>
                </a:ln>
                <a:solidFill>
                  <a:srgbClr val="363D3D"/>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AU" sz="1300" b="0" i="0" u="none" strike="noStrike" kern="1200" cap="none" spc="0" normalizeH="0" baseline="0" noProof="0" dirty="0">
              <a:ln>
                <a:noFill/>
              </a:ln>
              <a:solidFill>
                <a:srgbClr val="363D3D"/>
              </a:solidFill>
              <a:effectLst/>
              <a:uLnTx/>
              <a:uFillTx/>
              <a:latin typeface="Calibri"/>
              <a:ea typeface="+mn-ea"/>
              <a:cs typeface="+mn-cs"/>
            </a:endParaRPr>
          </a:p>
        </p:txBody>
      </p:sp>
    </p:spTree>
    <p:extLst>
      <p:ext uri="{BB962C8B-B14F-4D97-AF65-F5344CB8AC3E}">
        <p14:creationId xmlns:p14="http://schemas.microsoft.com/office/powerpoint/2010/main" val="3427022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am excited for this talk,  the TPL DF is a very powerful library that </a:t>
            </a:r>
            <a:r>
              <a:rPr lang="en-US" sz="1200" kern="1200" dirty="0" err="1">
                <a:solidFill>
                  <a:schemeClr val="tx1"/>
                </a:solidFill>
                <a:effectLst/>
                <a:latin typeface="+mn-lt"/>
                <a:ea typeface="+mn-ea"/>
                <a:cs typeface="+mn-cs"/>
              </a:rPr>
              <a:t>unfortunally</a:t>
            </a:r>
            <a:r>
              <a:rPr lang="en-US" sz="1200" kern="1200" dirty="0">
                <a:solidFill>
                  <a:schemeClr val="tx1"/>
                </a:solidFill>
                <a:effectLst/>
                <a:latin typeface="+mn-lt"/>
                <a:ea typeface="+mn-ea"/>
                <a:cs typeface="+mn-cs"/>
              </a:rPr>
              <a:t> I don’t see used as much as I would like.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TPL was the answer, the right tool when I needed to designing a high-performance and parallel system where I did not want to compromise between code readability and high performant code and robustness of the code</a:t>
            </a:r>
          </a:p>
          <a:p>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300" b="0" i="0" u="none" strike="noStrike" kern="1200" cap="none" spc="0" normalizeH="0" baseline="0" noProof="0" smtClean="0">
                <a:ln>
                  <a:noFill/>
                </a:ln>
                <a:solidFill>
                  <a:srgbClr val="363D3D"/>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srgbClr val="363D3D"/>
              </a:solidFill>
              <a:effectLst/>
              <a:uLnTx/>
              <a:uFillTx/>
              <a:latin typeface="Calibri"/>
              <a:ea typeface="+mn-ea"/>
              <a:cs typeface="+mn-cs"/>
            </a:endParaRPr>
          </a:p>
        </p:txBody>
      </p:sp>
    </p:spTree>
    <p:extLst>
      <p:ext uri="{BB962C8B-B14F-4D97-AF65-F5344CB8AC3E}">
        <p14:creationId xmlns:p14="http://schemas.microsoft.com/office/powerpoint/2010/main" val="1263447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B0F0"/>
                </a:solidFill>
              </a:rPr>
              <a:t>The DOP is used to </a:t>
            </a:r>
            <a:r>
              <a:rPr lang="en-US" dirty="0" err="1">
                <a:solidFill>
                  <a:srgbClr val="00B0F0"/>
                </a:solidFill>
              </a:rPr>
              <a:t>maneg</a:t>
            </a:r>
            <a:r>
              <a:rPr lang="en-US" dirty="0">
                <a:solidFill>
                  <a:srgbClr val="00B0F0"/>
                </a:solidFill>
              </a:rPr>
              <a:t> the block Throttling</a:t>
            </a:r>
          </a:p>
          <a:p>
            <a:endParaRPr lang="en-US" dirty="0">
              <a:solidFill>
                <a:srgbClr val="00B0F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TPL </a:t>
            </a:r>
            <a:r>
              <a:rPr lang="en-US" sz="1200" kern="1200" dirty="0" err="1">
                <a:solidFill>
                  <a:schemeClr val="tx1"/>
                </a:solidFill>
                <a:effectLst/>
                <a:latin typeface="+mn-lt"/>
                <a:ea typeface="+mn-ea"/>
                <a:cs typeface="+mn-cs"/>
              </a:rPr>
              <a:t>DataFlow</a:t>
            </a:r>
            <a:r>
              <a:rPr lang="en-US" sz="1200" kern="1200" dirty="0">
                <a:solidFill>
                  <a:schemeClr val="tx1"/>
                </a:solidFill>
                <a:effectLst/>
                <a:latin typeface="+mn-lt"/>
                <a:ea typeface="+mn-ea"/>
                <a:cs typeface="+mn-cs"/>
              </a:rPr>
              <a:t> really excels at providing a set of configurable properties by which it is possible, with small changes, to control the level of parallelism, the buffer size of the mailbox, and how to process data and dispatch the outputs.</a:t>
            </a:r>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20</a:t>
            </a:fld>
            <a:endParaRPr lang="en-US"/>
          </a:p>
        </p:txBody>
      </p:sp>
    </p:spTree>
    <p:extLst>
      <p:ext uri="{BB962C8B-B14F-4D97-AF65-F5344CB8AC3E}">
        <p14:creationId xmlns:p14="http://schemas.microsoft.com/office/powerpoint/2010/main" val="3761421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TDF </a:t>
            </a:r>
            <a:r>
              <a:rPr lang="en-US" sz="1200" kern="1200" dirty="0" err="1">
                <a:solidFill>
                  <a:schemeClr val="tx1"/>
                </a:solidFill>
                <a:effectLst/>
                <a:latin typeface="+mn-lt"/>
                <a:ea typeface="+mn-ea"/>
                <a:cs typeface="+mn-cs"/>
              </a:rPr>
              <a:t>TransformBlock</a:t>
            </a:r>
            <a:r>
              <a:rPr lang="en-US" sz="1200" kern="1200" dirty="0">
                <a:solidFill>
                  <a:schemeClr val="tx1"/>
                </a:solidFill>
                <a:effectLst/>
                <a:latin typeface="+mn-lt"/>
                <a:ea typeface="+mn-ea"/>
                <a:cs typeface="+mn-cs"/>
              </a:rPr>
              <a:t> block acts like a mapping function, which applies a projection function to an input value and provides a correlated  transformed output . The transformation function is passed as an argument in the form of a delegate. The default behavior is to process one message at a time, maintaining strict FIFO ordering.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default, this block, like all the others, has the degree of parallelism set to 1. So, no parallel execution. This behavior can be changed by setting the </a:t>
            </a:r>
            <a:r>
              <a:rPr lang="en-US" sz="1200" kern="1200" dirty="0" err="1">
                <a:solidFill>
                  <a:schemeClr val="tx1"/>
                </a:solidFill>
                <a:effectLst/>
                <a:latin typeface="+mn-lt"/>
                <a:ea typeface="+mn-ea"/>
                <a:cs typeface="+mn-cs"/>
              </a:rPr>
              <a:t>MaxDegreeOfParallelism</a:t>
            </a:r>
            <a:r>
              <a:rPr lang="en-US" sz="1200" kern="1200" dirty="0">
                <a:solidFill>
                  <a:schemeClr val="tx1"/>
                </a:solidFill>
                <a:effectLst/>
                <a:latin typeface="+mn-lt"/>
                <a:ea typeface="+mn-ea"/>
                <a:cs typeface="+mn-cs"/>
              </a:rPr>
              <a:t> property in the </a:t>
            </a:r>
            <a:r>
              <a:rPr lang="en-US" sz="1200" kern="1200" dirty="0" err="1">
                <a:solidFill>
                  <a:schemeClr val="tx1"/>
                </a:solidFill>
                <a:effectLst/>
                <a:latin typeface="+mn-lt"/>
                <a:ea typeface="+mn-ea"/>
                <a:cs typeface="+mn-cs"/>
              </a:rPr>
              <a:t>ExecutionDataflowBlockOptions</a:t>
            </a:r>
            <a:r>
              <a:rPr lang="en-US" sz="1200" kern="1200" dirty="0">
                <a:solidFill>
                  <a:schemeClr val="tx1"/>
                </a:solidFill>
                <a:effectLst/>
                <a:latin typeface="+mn-lt"/>
                <a:ea typeface="+mn-ea"/>
                <a:cs typeface="+mn-cs"/>
              </a:rPr>
              <a:t> class.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AC48C-614D-46D0-90EB-1AE9301A1F8C}" type="slidenum">
              <a:rPr kumimoji="0" lang="en-AU" sz="1300" b="0" i="0" u="none" strike="noStrike" kern="1200" cap="none" spc="0" normalizeH="0" baseline="0" noProof="0" smtClean="0">
                <a:ln>
                  <a:noFill/>
                </a:ln>
                <a:solidFill>
                  <a:srgbClr val="363D3D"/>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AU" sz="1300" b="0" i="0" u="none" strike="noStrike" kern="1200" cap="none" spc="0" normalizeH="0" baseline="0" noProof="0" dirty="0">
              <a:ln>
                <a:noFill/>
              </a:ln>
              <a:solidFill>
                <a:srgbClr val="363D3D"/>
              </a:solidFill>
              <a:effectLst/>
              <a:uLnTx/>
              <a:uFillTx/>
              <a:latin typeface="Calibri"/>
              <a:ea typeface="+mn-ea"/>
              <a:cs typeface="+mn-cs"/>
            </a:endParaRPr>
          </a:p>
        </p:txBody>
      </p:sp>
    </p:spTree>
    <p:extLst>
      <p:ext uri="{BB962C8B-B14F-4D97-AF65-F5344CB8AC3E}">
        <p14:creationId xmlns:p14="http://schemas.microsoft.com/office/powerpoint/2010/main" val="579270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Int &gt;&gt; string</a:t>
            </a:r>
          </a:p>
        </p:txBody>
      </p:sp>
      <p:sp>
        <p:nvSpPr>
          <p:cNvPr id="4" name="Slide Number Placeholder 3"/>
          <p:cNvSpPr>
            <a:spLocks noGrp="1"/>
          </p:cNvSpPr>
          <p:nvPr>
            <p:ph type="sldNum" sz="quarter" idx="5"/>
          </p:nvPr>
        </p:nvSpPr>
        <p:spPr/>
        <p:txBody>
          <a:bodyPr/>
          <a:lstStyle/>
          <a:p>
            <a:fld id="{7FB667E1-E601-4AAF-B95C-B25720D70A60}" type="slidenum">
              <a:rPr lang="en-US" smtClean="0"/>
              <a:t>22</a:t>
            </a:fld>
            <a:endParaRPr lang="en-US"/>
          </a:p>
        </p:txBody>
      </p:sp>
    </p:spTree>
    <p:extLst>
      <p:ext uri="{BB962C8B-B14F-4D97-AF65-F5344CB8AC3E}">
        <p14:creationId xmlns:p14="http://schemas.microsoft.com/office/powerpoint/2010/main" val="5843869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10000"/>
          </a:bodyPr>
          <a:lstStyle/>
          <a:p>
            <a:r>
              <a:rPr lang="en-US" sz="1200" kern="1200" dirty="0">
                <a:solidFill>
                  <a:schemeClr val="tx1"/>
                </a:solidFill>
                <a:effectLst/>
                <a:latin typeface="+mn-lt"/>
                <a:ea typeface="+mn-ea"/>
                <a:cs typeface="+mn-cs"/>
              </a:rPr>
              <a:t>A transform block is generally used in combination with an other block, where it </a:t>
            </a:r>
            <a:r>
              <a:rPr lang="en-US" sz="1200" kern="1200" dirty="0" err="1">
                <a:solidFill>
                  <a:schemeClr val="tx1"/>
                </a:solidFill>
                <a:effectLst/>
                <a:latin typeface="+mn-lt"/>
                <a:ea typeface="+mn-ea"/>
                <a:cs typeface="+mn-cs"/>
              </a:rPr>
              <a:t>passess</a:t>
            </a:r>
            <a:r>
              <a:rPr lang="en-US" sz="1200" kern="1200" dirty="0">
                <a:solidFill>
                  <a:schemeClr val="tx1"/>
                </a:solidFill>
                <a:effectLst/>
                <a:latin typeface="+mn-lt"/>
                <a:ea typeface="+mn-ea"/>
                <a:cs typeface="+mn-cs"/>
              </a:rPr>
              <a:t> the output of the projection as input of the next block.</a:t>
            </a:r>
          </a:p>
          <a:p>
            <a:r>
              <a:rPr lang="en-US" sz="1200" kern="1200" dirty="0">
                <a:solidFill>
                  <a:schemeClr val="tx1"/>
                </a:solidFill>
                <a:effectLst/>
                <a:latin typeface="+mn-lt"/>
                <a:ea typeface="+mn-ea"/>
                <a:cs typeface="+mn-cs"/>
              </a:rPr>
              <a:t>In this case we can LINK the transform block to one or more action block to generate a side effect.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As with </a:t>
            </a:r>
            <a:r>
              <a:rPr lang="en-US" sz="1200" kern="1200" dirty="0" err="1">
                <a:solidFill>
                  <a:schemeClr val="tx1"/>
                </a:solidFill>
                <a:effectLst/>
                <a:latin typeface="+mn-lt"/>
                <a:ea typeface="+mn-ea"/>
                <a:cs typeface="+mn-cs"/>
              </a:rPr>
              <a:t>ActionBlock</a:t>
            </a:r>
            <a:r>
              <a:rPr lang="en-US" sz="1200" kern="1200" dirty="0">
                <a:solidFill>
                  <a:schemeClr val="tx1"/>
                </a:solidFill>
                <a:effectLst/>
                <a:latin typeface="+mn-lt"/>
                <a:ea typeface="+mn-ea"/>
                <a:cs typeface="+mn-cs"/>
              </a:rPr>
              <a:t>&lt;</a:t>
            </a:r>
            <a:r>
              <a:rPr lang="en-US" sz="1200" kern="1200" dirty="0" err="1">
                <a:solidFill>
                  <a:schemeClr val="tx1"/>
                </a:solidFill>
                <a:effectLst/>
                <a:latin typeface="+mn-lt"/>
                <a:ea typeface="+mn-ea"/>
                <a:cs typeface="+mn-cs"/>
              </a:rPr>
              <a:t>TInput</a:t>
            </a:r>
            <a:r>
              <a:rPr lang="en-US" sz="1200" kern="1200" dirty="0">
                <a:solidFill>
                  <a:schemeClr val="tx1"/>
                </a:solidFill>
                <a:effectLst/>
                <a:latin typeface="+mn-lt"/>
                <a:ea typeface="+mn-ea"/>
                <a:cs typeface="+mn-cs"/>
              </a:rPr>
              <a:t>&gt;, </a:t>
            </a:r>
            <a:r>
              <a:rPr lang="en-US" sz="1200" kern="1200" dirty="0" err="1">
                <a:solidFill>
                  <a:schemeClr val="tx1"/>
                </a:solidFill>
                <a:effectLst/>
                <a:latin typeface="+mn-lt"/>
                <a:ea typeface="+mn-ea"/>
                <a:cs typeface="+mn-cs"/>
              </a:rPr>
              <a:t>TransformBlock</a:t>
            </a:r>
            <a:r>
              <a:rPr lang="en-US" sz="1200" kern="1200" dirty="0">
                <a:solidFill>
                  <a:schemeClr val="tx1"/>
                </a:solidFill>
                <a:effectLst/>
                <a:latin typeface="+mn-lt"/>
                <a:ea typeface="+mn-ea"/>
                <a:cs typeface="+mn-cs"/>
              </a:rPr>
              <a:t>&lt;</a:t>
            </a:r>
            <a:r>
              <a:rPr lang="en-US" sz="1200" kern="1200" dirty="0" err="1">
                <a:solidFill>
                  <a:schemeClr val="tx1"/>
                </a:solidFill>
                <a:effectLst/>
                <a:latin typeface="+mn-lt"/>
                <a:ea typeface="+mn-ea"/>
                <a:cs typeface="+mn-cs"/>
              </a:rPr>
              <a:t>TInput,TOutput</a:t>
            </a:r>
            <a:r>
              <a:rPr lang="en-US" sz="1200" kern="1200" dirty="0">
                <a:solidFill>
                  <a:schemeClr val="tx1"/>
                </a:solidFill>
                <a:effectLst/>
                <a:latin typeface="+mn-lt"/>
                <a:ea typeface="+mn-ea"/>
                <a:cs typeface="+mn-cs"/>
              </a:rPr>
              <a:t>&gt; enables the execution of a delegate to perform some action for each input; unlike with </a:t>
            </a:r>
            <a:r>
              <a:rPr lang="en-US" sz="1200" kern="1200" dirty="0" err="1">
                <a:solidFill>
                  <a:schemeClr val="tx1"/>
                </a:solidFill>
                <a:effectLst/>
                <a:latin typeface="+mn-lt"/>
                <a:ea typeface="+mn-ea"/>
                <a:cs typeface="+mn-cs"/>
              </a:rPr>
              <a:t>ActionBlock</a:t>
            </a:r>
            <a:r>
              <a:rPr lang="en-US" sz="1200" kern="1200" dirty="0">
                <a:solidFill>
                  <a:schemeClr val="tx1"/>
                </a:solidFill>
                <a:effectLst/>
                <a:latin typeface="+mn-lt"/>
                <a:ea typeface="+mn-ea"/>
                <a:cs typeface="+mn-cs"/>
              </a:rPr>
              <a:t>&lt;</a:t>
            </a:r>
            <a:r>
              <a:rPr lang="en-US" sz="1200" kern="1200" dirty="0" err="1">
                <a:solidFill>
                  <a:schemeClr val="tx1"/>
                </a:solidFill>
                <a:effectLst/>
                <a:latin typeface="+mn-lt"/>
                <a:ea typeface="+mn-ea"/>
                <a:cs typeface="+mn-cs"/>
              </a:rPr>
              <a:t>TInput</a:t>
            </a:r>
            <a:r>
              <a:rPr lang="en-US" sz="1200" kern="1200" dirty="0">
                <a:solidFill>
                  <a:schemeClr val="tx1"/>
                </a:solidFill>
                <a:effectLst/>
                <a:latin typeface="+mn-lt"/>
                <a:ea typeface="+mn-ea"/>
                <a:cs typeface="+mn-cs"/>
              </a:rPr>
              <a:t>&gt;, this processing has an output.  This delegate can be a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&lt;</a:t>
            </a:r>
            <a:r>
              <a:rPr lang="en-US" sz="1200" kern="1200" dirty="0" err="1">
                <a:solidFill>
                  <a:schemeClr val="tx1"/>
                </a:solidFill>
                <a:effectLst/>
                <a:latin typeface="+mn-lt"/>
                <a:ea typeface="+mn-ea"/>
                <a:cs typeface="+mn-cs"/>
              </a:rPr>
              <a:t>TInput,TOutput</a:t>
            </a:r>
            <a:r>
              <a:rPr lang="en-US" sz="1200" kern="1200" dirty="0">
                <a:solidFill>
                  <a:schemeClr val="tx1"/>
                </a:solidFill>
                <a:effectLst/>
                <a:latin typeface="+mn-lt"/>
                <a:ea typeface="+mn-ea"/>
                <a:cs typeface="+mn-cs"/>
              </a:rPr>
              <a:t>&gt;, in which case processing of that element is considered completed when the delegate returns, or it can be a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&lt;</a:t>
            </a:r>
            <a:r>
              <a:rPr lang="en-US" sz="1200" kern="1200" dirty="0" err="1">
                <a:solidFill>
                  <a:schemeClr val="tx1"/>
                </a:solidFill>
                <a:effectLst/>
                <a:latin typeface="+mn-lt"/>
                <a:ea typeface="+mn-ea"/>
                <a:cs typeface="+mn-cs"/>
              </a:rPr>
              <a:t>TInput,Task</a:t>
            </a:r>
            <a:r>
              <a:rPr lang="en-US" sz="1200" kern="1200" dirty="0">
                <a:solidFill>
                  <a:schemeClr val="tx1"/>
                </a:solidFill>
                <a:effectLst/>
                <a:latin typeface="+mn-lt"/>
                <a:ea typeface="+mn-ea"/>
                <a:cs typeface="+mn-cs"/>
              </a:rPr>
              <a:t>&lt;</a:t>
            </a:r>
            <a:r>
              <a:rPr lang="en-US" sz="1200" kern="1200" dirty="0" err="1">
                <a:solidFill>
                  <a:schemeClr val="tx1"/>
                </a:solidFill>
                <a:effectLst/>
                <a:latin typeface="+mn-lt"/>
                <a:ea typeface="+mn-ea"/>
                <a:cs typeface="+mn-cs"/>
              </a:rPr>
              <a:t>TOutput</a:t>
            </a:r>
            <a:r>
              <a:rPr lang="en-US" sz="1200" kern="1200" dirty="0">
                <a:solidFill>
                  <a:schemeClr val="tx1"/>
                </a:solidFill>
                <a:effectLst/>
                <a:latin typeface="+mn-lt"/>
                <a:ea typeface="+mn-ea"/>
                <a:cs typeface="+mn-cs"/>
              </a:rPr>
              <a:t>&gt;&gt;, in which case processing of that element is considered completed not when the delegate returns but when the returned Task completes.  This enables a </a:t>
            </a:r>
            <a:r>
              <a:rPr lang="en-US" sz="1200" kern="1200" dirty="0" err="1">
                <a:solidFill>
                  <a:schemeClr val="tx1"/>
                </a:solidFill>
                <a:effectLst/>
                <a:latin typeface="+mn-lt"/>
                <a:ea typeface="+mn-ea"/>
                <a:cs typeface="+mn-cs"/>
              </a:rPr>
              <a:t>TransformBlock</a:t>
            </a:r>
            <a:r>
              <a:rPr lang="en-US" sz="1200" kern="1200" dirty="0">
                <a:solidFill>
                  <a:schemeClr val="tx1"/>
                </a:solidFill>
                <a:effectLst/>
                <a:latin typeface="+mn-lt"/>
                <a:ea typeface="+mn-ea"/>
                <a:cs typeface="+mn-cs"/>
              </a:rPr>
              <a:t>&lt;</a:t>
            </a:r>
            <a:r>
              <a:rPr lang="en-US" sz="1200" kern="1200" dirty="0" err="1">
                <a:solidFill>
                  <a:schemeClr val="tx1"/>
                </a:solidFill>
                <a:effectLst/>
                <a:latin typeface="+mn-lt"/>
                <a:ea typeface="+mn-ea"/>
                <a:cs typeface="+mn-cs"/>
              </a:rPr>
              <a:t>TInput,TOutput</a:t>
            </a:r>
            <a:r>
              <a:rPr lang="en-US" sz="1200" kern="1200" dirty="0">
                <a:solidFill>
                  <a:schemeClr val="tx1"/>
                </a:solidFill>
                <a:effectLst/>
                <a:latin typeface="+mn-lt"/>
                <a:ea typeface="+mn-ea"/>
                <a:cs typeface="+mn-cs"/>
              </a:rPr>
              <a:t>&gt; to be used with both synchronous and asynchronous methods. </a:t>
            </a:r>
          </a:p>
          <a:p>
            <a:r>
              <a:rPr lang="en-US" sz="1200" kern="1200" dirty="0">
                <a:solidFill>
                  <a:schemeClr val="tx1"/>
                </a:solidFill>
                <a:effectLst/>
                <a:latin typeface="+mn-lt"/>
                <a:ea typeface="+mn-ea"/>
                <a:cs typeface="+mn-cs"/>
              </a:rPr>
              <a:t>A </a:t>
            </a:r>
            <a:r>
              <a:rPr lang="en-US" sz="1200" kern="1200" dirty="0" err="1">
                <a:solidFill>
                  <a:schemeClr val="tx1"/>
                </a:solidFill>
                <a:effectLst/>
                <a:latin typeface="+mn-lt"/>
                <a:ea typeface="+mn-ea"/>
                <a:cs typeface="+mn-cs"/>
              </a:rPr>
              <a:t>TransformBlock</a:t>
            </a:r>
            <a:r>
              <a:rPr lang="en-US" sz="1200" kern="1200" dirty="0">
                <a:solidFill>
                  <a:schemeClr val="tx1"/>
                </a:solidFill>
                <a:effectLst/>
                <a:latin typeface="+mn-lt"/>
                <a:ea typeface="+mn-ea"/>
                <a:cs typeface="+mn-cs"/>
              </a:rPr>
              <a:t>&lt;</a:t>
            </a:r>
            <a:r>
              <a:rPr lang="en-US" sz="1200" kern="1200" dirty="0" err="1">
                <a:solidFill>
                  <a:schemeClr val="tx1"/>
                </a:solidFill>
                <a:effectLst/>
                <a:latin typeface="+mn-lt"/>
                <a:ea typeface="+mn-ea"/>
                <a:cs typeface="+mn-cs"/>
              </a:rPr>
              <a:t>TInput,TOutput</a:t>
            </a:r>
            <a:r>
              <a:rPr lang="en-US" sz="1200" kern="1200" dirty="0">
                <a:solidFill>
                  <a:schemeClr val="tx1"/>
                </a:solidFill>
                <a:effectLst/>
                <a:latin typeface="+mn-lt"/>
                <a:ea typeface="+mn-ea"/>
                <a:cs typeface="+mn-cs"/>
              </a:rPr>
              <a:t>&gt; buffers both its inputs and its outputs.  This output buffer behaves just like a </a:t>
            </a:r>
            <a:r>
              <a:rPr lang="en-US" sz="1200" kern="1200" dirty="0" err="1">
                <a:solidFill>
                  <a:schemeClr val="tx1"/>
                </a:solidFill>
                <a:effectLst/>
                <a:latin typeface="+mn-lt"/>
                <a:ea typeface="+mn-ea"/>
                <a:cs typeface="+mn-cs"/>
              </a:rPr>
              <a:t>BufferBlock</a:t>
            </a:r>
            <a:r>
              <a:rPr lang="en-US" sz="1200" kern="1200" dirty="0">
                <a:solidFill>
                  <a:schemeClr val="tx1"/>
                </a:solidFill>
                <a:effectLst/>
                <a:latin typeface="+mn-lt"/>
                <a:ea typeface="+mn-ea"/>
                <a:cs typeface="+mn-cs"/>
              </a:rPr>
              <a:t>&lt;</a:t>
            </a:r>
            <a:r>
              <a:rPr lang="en-US" sz="1200" kern="1200" dirty="0" err="1">
                <a:solidFill>
                  <a:schemeClr val="tx1"/>
                </a:solidFill>
                <a:effectLst/>
                <a:latin typeface="+mn-lt"/>
                <a:ea typeface="+mn-ea"/>
                <a:cs typeface="+mn-cs"/>
              </a:rPr>
              <a:t>TOutput</a:t>
            </a:r>
            <a:r>
              <a:rPr lang="en-US" sz="1200" kern="1200" dirty="0">
                <a:solidFill>
                  <a:schemeClr val="tx1"/>
                </a:solidFill>
                <a:effectLst/>
                <a:latin typeface="+mn-lt"/>
                <a:ea typeface="+mn-ea"/>
                <a:cs typeface="+mn-cs"/>
              </a:rPr>
              <a:t>&gt;.</a:t>
            </a:r>
          </a:p>
          <a:p>
            <a:r>
              <a:rPr lang="en-US" sz="1200" kern="1200" dirty="0">
                <a:solidFill>
                  <a:schemeClr val="tx1"/>
                </a:solidFill>
                <a:effectLst/>
                <a:latin typeface="+mn-lt"/>
                <a:ea typeface="+mn-ea"/>
                <a:cs typeface="+mn-cs"/>
              </a:rPr>
              <a:t>As with </a:t>
            </a:r>
            <a:r>
              <a:rPr lang="en-US" sz="1200" kern="1200" dirty="0" err="1">
                <a:solidFill>
                  <a:schemeClr val="tx1"/>
                </a:solidFill>
                <a:effectLst/>
                <a:latin typeface="+mn-lt"/>
                <a:ea typeface="+mn-ea"/>
                <a:cs typeface="+mn-cs"/>
              </a:rPr>
              <a:t>ActionBlock</a:t>
            </a:r>
            <a:r>
              <a:rPr lang="en-US" sz="1200" kern="1200" dirty="0">
                <a:solidFill>
                  <a:schemeClr val="tx1"/>
                </a:solidFill>
                <a:effectLst/>
                <a:latin typeface="+mn-lt"/>
                <a:ea typeface="+mn-ea"/>
                <a:cs typeface="+mn-cs"/>
              </a:rPr>
              <a:t>&lt;</a:t>
            </a:r>
            <a:r>
              <a:rPr lang="en-US" sz="1200" kern="1200" dirty="0" err="1">
                <a:solidFill>
                  <a:schemeClr val="tx1"/>
                </a:solidFill>
                <a:effectLst/>
                <a:latin typeface="+mn-lt"/>
                <a:ea typeface="+mn-ea"/>
                <a:cs typeface="+mn-cs"/>
              </a:rPr>
              <a:t>TInput</a:t>
            </a:r>
            <a:r>
              <a:rPr lang="en-US" sz="1200" kern="1200" dirty="0">
                <a:solidFill>
                  <a:schemeClr val="tx1"/>
                </a:solidFill>
                <a:effectLst/>
                <a:latin typeface="+mn-lt"/>
                <a:ea typeface="+mn-ea"/>
                <a:cs typeface="+mn-cs"/>
              </a:rPr>
              <a:t>&gt;, </a:t>
            </a:r>
            <a:r>
              <a:rPr lang="en-US" sz="1200" kern="1200" dirty="0" err="1">
                <a:solidFill>
                  <a:schemeClr val="tx1"/>
                </a:solidFill>
                <a:effectLst/>
                <a:latin typeface="+mn-lt"/>
                <a:ea typeface="+mn-ea"/>
                <a:cs typeface="+mn-cs"/>
              </a:rPr>
              <a:t>TransformBlock</a:t>
            </a:r>
            <a:r>
              <a:rPr lang="en-US" sz="1200" kern="1200" dirty="0">
                <a:solidFill>
                  <a:schemeClr val="tx1"/>
                </a:solidFill>
                <a:effectLst/>
                <a:latin typeface="+mn-lt"/>
                <a:ea typeface="+mn-ea"/>
                <a:cs typeface="+mn-cs"/>
              </a:rPr>
              <a:t>&lt;</a:t>
            </a:r>
            <a:r>
              <a:rPr lang="en-US" sz="1200" kern="1200" dirty="0" err="1">
                <a:solidFill>
                  <a:schemeClr val="tx1"/>
                </a:solidFill>
                <a:effectLst/>
                <a:latin typeface="+mn-lt"/>
                <a:ea typeface="+mn-ea"/>
                <a:cs typeface="+mn-cs"/>
              </a:rPr>
              <a:t>TInput,TOutput</a:t>
            </a:r>
            <a:r>
              <a:rPr lang="en-US" sz="1200" kern="1200" dirty="0">
                <a:solidFill>
                  <a:schemeClr val="tx1"/>
                </a:solidFill>
                <a:effectLst/>
                <a:latin typeface="+mn-lt"/>
                <a:ea typeface="+mn-ea"/>
                <a:cs typeface="+mn-cs"/>
              </a:rPr>
              <a:t>&gt; defaults to processing one message at a time, maintaining strict FIFO ordering.  And as with </a:t>
            </a:r>
            <a:r>
              <a:rPr lang="en-US" sz="1200" kern="1200" dirty="0" err="1">
                <a:solidFill>
                  <a:schemeClr val="tx1"/>
                </a:solidFill>
                <a:effectLst/>
                <a:latin typeface="+mn-lt"/>
                <a:ea typeface="+mn-ea"/>
                <a:cs typeface="+mn-cs"/>
              </a:rPr>
              <a:t>ActionBlock</a:t>
            </a:r>
            <a:r>
              <a:rPr lang="en-US" sz="1200" kern="1200" dirty="0">
                <a:solidFill>
                  <a:schemeClr val="tx1"/>
                </a:solidFill>
                <a:effectLst/>
                <a:latin typeface="+mn-lt"/>
                <a:ea typeface="+mn-ea"/>
                <a:cs typeface="+mn-cs"/>
              </a:rPr>
              <a:t>&lt;</a:t>
            </a:r>
            <a:r>
              <a:rPr lang="en-US" sz="1200" kern="1200" dirty="0" err="1">
                <a:solidFill>
                  <a:schemeClr val="tx1"/>
                </a:solidFill>
                <a:effectLst/>
                <a:latin typeface="+mn-lt"/>
                <a:ea typeface="+mn-ea"/>
                <a:cs typeface="+mn-cs"/>
              </a:rPr>
              <a:t>TInput</a:t>
            </a:r>
            <a:r>
              <a:rPr lang="en-US" sz="1200" kern="1200" dirty="0">
                <a:solidFill>
                  <a:schemeClr val="tx1"/>
                </a:solidFill>
                <a:effectLst/>
                <a:latin typeface="+mn-lt"/>
                <a:ea typeface="+mn-ea"/>
                <a:cs typeface="+mn-cs"/>
              </a:rPr>
              <a:t>&gt;, it may also be configured to process multiple messages concurrently.  In doing so, however, it still ensures that output messages are propagated in the same order that they arrived at the block (internally, the block uses a reordering buffer to fix up any out-of-order issues that might arise from processing multiple messages concurrently).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AC48C-614D-46D0-90EB-1AE9301A1F8C}" type="slidenum">
              <a:rPr kumimoji="0" lang="en-AU" sz="1300" b="0" i="0" u="none" strike="noStrike" kern="1200" cap="none" spc="0" normalizeH="0" baseline="0" noProof="0" smtClean="0">
                <a:ln>
                  <a:noFill/>
                </a:ln>
                <a:solidFill>
                  <a:srgbClr val="363D3D"/>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AU" sz="1300" b="0" i="0" u="none" strike="noStrike" kern="1200" cap="none" spc="0" normalizeH="0" baseline="0" noProof="0" dirty="0">
              <a:ln>
                <a:noFill/>
              </a:ln>
              <a:solidFill>
                <a:srgbClr val="363D3D"/>
              </a:solidFill>
              <a:effectLst/>
              <a:uLnTx/>
              <a:uFillTx/>
              <a:latin typeface="Calibri"/>
              <a:ea typeface="+mn-ea"/>
              <a:cs typeface="+mn-cs"/>
            </a:endParaRPr>
          </a:p>
        </p:txBody>
      </p:sp>
    </p:spTree>
    <p:extLst>
      <p:ext uri="{BB962C8B-B14F-4D97-AF65-F5344CB8AC3E}">
        <p14:creationId xmlns:p14="http://schemas.microsoft.com/office/powerpoint/2010/main" val="2911456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err="1">
                <a:solidFill>
                  <a:schemeClr val="tx1"/>
                </a:solidFill>
                <a:effectLst/>
                <a:latin typeface="+mn-lt"/>
                <a:ea typeface="+mn-ea"/>
                <a:cs typeface="+mn-cs"/>
              </a:rPr>
              <a:t>LinkTo</a:t>
            </a:r>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ISourceBlock</a:t>
            </a:r>
            <a:r>
              <a:rPr lang="en-US" sz="1200" kern="1200" dirty="0">
                <a:solidFill>
                  <a:schemeClr val="tx1"/>
                </a:solidFill>
                <a:effectLst/>
                <a:latin typeface="+mn-lt"/>
                <a:ea typeface="+mn-ea"/>
                <a:cs typeface="+mn-cs"/>
              </a:rPr>
              <a:t>&lt;</a:t>
            </a:r>
            <a:r>
              <a:rPr lang="en-US" sz="1200" kern="1200" dirty="0" err="1">
                <a:solidFill>
                  <a:schemeClr val="tx1"/>
                </a:solidFill>
                <a:effectLst/>
                <a:latin typeface="+mn-lt"/>
                <a:ea typeface="+mn-ea"/>
                <a:cs typeface="+mn-cs"/>
              </a:rPr>
              <a:t>TOutput</a:t>
            </a:r>
            <a:r>
              <a:rPr lang="en-US" sz="1200" kern="1200" dirty="0">
                <a:solidFill>
                  <a:schemeClr val="tx1"/>
                </a:solidFill>
                <a:effectLst/>
                <a:latin typeface="+mn-lt"/>
                <a:ea typeface="+mn-ea"/>
                <a:cs typeface="+mn-cs"/>
              </a:rPr>
              <a:t>&gt; interface provides a </a:t>
            </a:r>
            <a:r>
              <a:rPr lang="en-US" sz="1200" kern="1200" dirty="0" err="1">
                <a:solidFill>
                  <a:schemeClr val="tx1"/>
                </a:solidFill>
                <a:effectLst/>
                <a:latin typeface="+mn-lt"/>
                <a:ea typeface="+mn-ea"/>
                <a:cs typeface="+mn-cs"/>
              </a:rPr>
              <a:t>LinkTo</a:t>
            </a:r>
            <a:r>
              <a:rPr lang="en-US" sz="1200" kern="1200" dirty="0">
                <a:solidFill>
                  <a:schemeClr val="tx1"/>
                </a:solidFill>
                <a:effectLst/>
                <a:latin typeface="+mn-lt"/>
                <a:ea typeface="+mn-ea"/>
                <a:cs typeface="+mn-cs"/>
              </a:rPr>
              <a:t> method for connecting the source to a target</a:t>
            </a:r>
          </a:p>
          <a:p>
            <a:pPr lvl="0"/>
            <a:r>
              <a:rPr lang="en-US" sz="1200" kern="1200" dirty="0">
                <a:solidFill>
                  <a:schemeClr val="tx1"/>
                </a:solidFill>
                <a:effectLst/>
                <a:latin typeface="+mn-lt"/>
                <a:ea typeface="+mn-ea"/>
                <a:cs typeface="+mn-cs"/>
              </a:rPr>
              <a:t>This extension method provides additional control over linking blocks, such functionality is a predicate applied to a link in order to control what data is propagated across connected blocks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what links and what the behavior should be applied if the predicate is met </a:t>
            </a:r>
          </a:p>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24</a:t>
            </a:fld>
            <a:endParaRPr lang="en-US"/>
          </a:p>
        </p:txBody>
      </p:sp>
    </p:spTree>
    <p:extLst>
      <p:ext uri="{BB962C8B-B14F-4D97-AF65-F5344CB8AC3E}">
        <p14:creationId xmlns:p14="http://schemas.microsoft.com/office/powerpoint/2010/main" val="4163470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LinkTo</a:t>
            </a:r>
            <a:r>
              <a:rPr lang="en-US" sz="1200" kern="1200" dirty="0">
                <a:solidFill>
                  <a:schemeClr val="tx1"/>
                </a:solidFill>
                <a:effectLst/>
                <a:latin typeface="+mn-lt"/>
                <a:ea typeface="+mn-ea"/>
                <a:cs typeface="+mn-cs"/>
              </a:rPr>
              <a:t> message filtering can be done by providing a delegate that returns a Boolean value indicating if a message should be offered to the block. </a:t>
            </a:r>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25</a:t>
            </a:fld>
            <a:endParaRPr lang="en-US"/>
          </a:p>
        </p:txBody>
      </p:sp>
    </p:spTree>
    <p:extLst>
      <p:ext uri="{BB962C8B-B14F-4D97-AF65-F5344CB8AC3E}">
        <p14:creationId xmlns:p14="http://schemas.microsoft.com/office/powerpoint/2010/main" val="3761066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BatchBlock</a:t>
            </a:r>
            <a:r>
              <a:rPr lang="en-US" sz="1200" kern="1200" dirty="0">
                <a:solidFill>
                  <a:schemeClr val="tx1"/>
                </a:solidFill>
                <a:effectLst/>
                <a:latin typeface="+mn-lt"/>
                <a:ea typeface="+mn-ea"/>
                <a:cs typeface="+mn-cs"/>
              </a:rPr>
              <a:t>&lt;T&gt; combines a number of items into one batch item, the output is represented as an array of elements.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define the size of each batch you want, and it will accumulate messages until it reaches that size and then forward it on as an array of messages to the next block</a:t>
            </a:r>
            <a:r>
              <a:rPr lang="en-US" dirty="0">
                <a:effectLst/>
              </a:rPr>
              <a:t> </a:t>
            </a:r>
            <a:r>
              <a:rPr lang="en-US" sz="1200" kern="1200" dirty="0">
                <a:solidFill>
                  <a:schemeClr val="tx1"/>
                </a:solidFill>
                <a:effectLst/>
                <a:latin typeface="+mn-lt"/>
                <a:ea typeface="+mn-ea"/>
                <a:cs typeface="+mn-cs"/>
              </a:rPr>
              <a:t>asynchronously</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If the block is told no more data will arrive while it still has data pending to form a batch, its last batch will contain the remaining input items.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instance is created with a specific batch size, and the block then creates a batch as soon as it’s received that number of elements, asynchronously outputting the batch to the output buffer.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Code may also explicitly force a </a:t>
            </a:r>
            <a:r>
              <a:rPr lang="en-US" sz="1200" kern="1200" dirty="0" err="1">
                <a:solidFill>
                  <a:schemeClr val="tx1"/>
                </a:solidFill>
                <a:effectLst/>
                <a:latin typeface="+mn-lt"/>
                <a:ea typeface="+mn-ea"/>
                <a:cs typeface="+mn-cs"/>
              </a:rPr>
              <a:t>BatchBlock</a:t>
            </a:r>
            <a:r>
              <a:rPr lang="en-US" sz="1200" kern="1200" dirty="0">
                <a:solidFill>
                  <a:schemeClr val="tx1"/>
                </a:solidFill>
                <a:effectLst/>
                <a:latin typeface="+mn-lt"/>
                <a:ea typeface="+mn-ea"/>
                <a:cs typeface="+mn-cs"/>
              </a:rPr>
              <a:t>&lt;T&gt; to create a batch from however many items it currently has buffered, even if that’s fewer than the batch size.</a:t>
            </a:r>
          </a:p>
          <a:p>
            <a:r>
              <a:rPr lang="en-US" sz="1200" kern="1200" dirty="0" err="1">
                <a:solidFill>
                  <a:schemeClr val="tx1"/>
                </a:solidFill>
                <a:effectLst/>
                <a:latin typeface="+mn-lt"/>
                <a:ea typeface="+mn-ea"/>
                <a:cs typeface="+mn-cs"/>
              </a:rPr>
              <a:t>BatchBlock</a:t>
            </a:r>
            <a:r>
              <a:rPr lang="en-US" sz="1200" kern="1200" dirty="0">
                <a:solidFill>
                  <a:schemeClr val="tx1"/>
                </a:solidFill>
                <a:effectLst/>
                <a:latin typeface="+mn-lt"/>
                <a:ea typeface="+mn-ea"/>
                <a:cs typeface="+mn-cs"/>
              </a:rPr>
              <a:t>&lt;T&gt; is capable of executing in both greedy and non-greedy modes.  In the default greedy mode, all messages offered to the block from any number of sources are accepted and buffered to be converted into batches.  In non-greedy mode, all messages are postponed from sources until enough sources have offered messages to the block to create a batch.  Thus, a </a:t>
            </a:r>
            <a:r>
              <a:rPr lang="en-US" sz="1200" kern="1200" dirty="0" err="1">
                <a:solidFill>
                  <a:schemeClr val="tx1"/>
                </a:solidFill>
                <a:effectLst/>
                <a:latin typeface="+mn-lt"/>
                <a:ea typeface="+mn-ea"/>
                <a:cs typeface="+mn-cs"/>
              </a:rPr>
              <a:t>BatchBlock</a:t>
            </a:r>
            <a:r>
              <a:rPr lang="en-US" sz="1200" kern="1200" dirty="0">
                <a:solidFill>
                  <a:schemeClr val="tx1"/>
                </a:solidFill>
                <a:effectLst/>
                <a:latin typeface="+mn-lt"/>
                <a:ea typeface="+mn-ea"/>
                <a:cs typeface="+mn-cs"/>
              </a:rPr>
              <a:t>&lt;T&gt; can be used to receive 1 element from each of N sources, N elements from 1 source, and a myriad of options in between.</a:t>
            </a:r>
          </a:p>
          <a:p>
            <a:r>
              <a:rPr lang="en-US" sz="1200" kern="1200" dirty="0" err="1">
                <a:solidFill>
                  <a:schemeClr val="tx1"/>
                </a:solidFill>
                <a:effectLst/>
                <a:latin typeface="+mn-lt"/>
                <a:ea typeface="+mn-ea"/>
                <a:cs typeface="+mn-cs"/>
              </a:rPr>
              <a:t>BatchBlock</a:t>
            </a:r>
            <a:r>
              <a:rPr lang="en-US" sz="1200" kern="1200" dirty="0">
                <a:solidFill>
                  <a:schemeClr val="tx1"/>
                </a:solidFill>
                <a:effectLst/>
                <a:latin typeface="+mn-lt"/>
                <a:ea typeface="+mn-ea"/>
                <a:cs typeface="+mn-cs"/>
              </a:rPr>
              <a:t>&lt;T&gt; is also capable of tracking the number of batches that have been created.  When configured as such, after receiving enough data to create a number of batches equal to that specified to its constructor, </a:t>
            </a:r>
            <a:r>
              <a:rPr lang="en-US" sz="1200" kern="1200" dirty="0" err="1">
                <a:solidFill>
                  <a:schemeClr val="tx1"/>
                </a:solidFill>
                <a:effectLst/>
                <a:latin typeface="+mn-lt"/>
                <a:ea typeface="+mn-ea"/>
                <a:cs typeface="+mn-cs"/>
              </a:rPr>
              <a:t>BatchBlock</a:t>
            </a:r>
            <a:r>
              <a:rPr lang="en-US" sz="1200" kern="1200" dirty="0">
                <a:solidFill>
                  <a:schemeClr val="tx1"/>
                </a:solidFill>
                <a:effectLst/>
                <a:latin typeface="+mn-lt"/>
                <a:ea typeface="+mn-ea"/>
                <a:cs typeface="+mn-cs"/>
              </a:rPr>
              <a:t>&lt;T&gt; will decline all further data offered to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300" b="0" i="0" u="none" strike="noStrike" kern="1200" cap="none" spc="0" normalizeH="0" baseline="0" noProof="0" smtClean="0">
                <a:ln>
                  <a:noFill/>
                </a:ln>
                <a:solidFill>
                  <a:srgbClr val="363D3D"/>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300" b="0" i="0" u="none" strike="noStrike" kern="1200" cap="none" spc="0" normalizeH="0" baseline="0" noProof="0">
              <a:ln>
                <a:noFill/>
              </a:ln>
              <a:solidFill>
                <a:srgbClr val="363D3D"/>
              </a:solidFill>
              <a:effectLst/>
              <a:uLnTx/>
              <a:uFillTx/>
              <a:latin typeface="Calibri"/>
              <a:ea typeface="+mn-ea"/>
              <a:cs typeface="+mn-cs"/>
            </a:endParaRPr>
          </a:p>
        </p:txBody>
      </p:sp>
    </p:spTree>
    <p:extLst>
      <p:ext uri="{BB962C8B-B14F-4D97-AF65-F5344CB8AC3E}">
        <p14:creationId xmlns:p14="http://schemas.microsoft.com/office/powerpoint/2010/main" val="724006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create a batch block that will batch messages of type request into batches of 100. Then, we send 100 messages into the block in a for loop</a:t>
            </a:r>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27</a:t>
            </a:fld>
            <a:endParaRPr lang="en-US"/>
          </a:p>
        </p:txBody>
      </p:sp>
    </p:spTree>
    <p:extLst>
      <p:ext uri="{BB962C8B-B14F-4D97-AF65-F5344CB8AC3E}">
        <p14:creationId xmlns:p14="http://schemas.microsoft.com/office/powerpoint/2010/main" val="1473700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talking about performance, one of the easiest ways is to start batching our operations. For example database operations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this block could be used in isolation to perform operations in batches </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28</a:t>
            </a:fld>
            <a:endParaRPr lang="en-US"/>
          </a:p>
        </p:txBody>
      </p:sp>
    </p:spTree>
    <p:extLst>
      <p:ext uri="{BB962C8B-B14F-4D97-AF65-F5344CB8AC3E}">
        <p14:creationId xmlns:p14="http://schemas.microsoft.com/office/powerpoint/2010/main" val="24232161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u="sng" kern="1200" dirty="0">
                <a:solidFill>
                  <a:schemeClr val="tx1"/>
                </a:solidFill>
                <a:effectLst/>
                <a:latin typeface="+mn-lt"/>
                <a:ea typeface="+mn-ea"/>
                <a:cs typeface="+mn-cs"/>
                <a:hlinkClick r:id="rId3"/>
              </a:rPr>
              <a:t>BroadcastBlock&lt;T&gt;</a:t>
            </a:r>
            <a:r>
              <a:rPr lang="en-US" sz="1200" kern="1200" dirty="0">
                <a:solidFill>
                  <a:schemeClr val="tx1"/>
                </a:solidFill>
                <a:effectLst/>
                <a:latin typeface="+mn-lt"/>
                <a:ea typeface="+mn-ea"/>
                <a:cs typeface="+mn-cs"/>
              </a:rPr>
              <a:t>  is useful when you must pass multiple messages to another component or multiple components.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BoroadcastBlcok</a:t>
            </a:r>
            <a:r>
              <a:rPr lang="en-US" sz="1200" kern="1200" dirty="0">
                <a:solidFill>
                  <a:schemeClr val="tx1"/>
                </a:solidFill>
                <a:effectLst/>
                <a:latin typeface="+mn-lt"/>
                <a:ea typeface="+mn-ea"/>
                <a:cs typeface="+mn-cs"/>
              </a:rPr>
              <a:t> consists of a buffer of one message and a </a:t>
            </a:r>
            <a:r>
              <a:rPr lang="en-US" sz="1200" kern="1200" dirty="0" err="1">
                <a:solidFill>
                  <a:schemeClr val="tx1"/>
                </a:solidFill>
                <a:effectLst/>
                <a:latin typeface="+mn-lt"/>
                <a:ea typeface="+mn-ea"/>
                <a:cs typeface="+mn-cs"/>
              </a:rPr>
              <a:t>Func</a:t>
            </a:r>
            <a:r>
              <a:rPr lang="en-US" sz="1200" kern="1200" dirty="0">
                <a:solidFill>
                  <a:schemeClr val="tx1"/>
                </a:solidFill>
                <a:effectLst/>
                <a:latin typeface="+mn-lt"/>
                <a:ea typeface="+mn-ea"/>
                <a:cs typeface="+mn-cs"/>
              </a:rPr>
              <a:t>&lt;T, T&gt; delegate. The buffer gets overwritten on each new incoming message. The delegate is simply for giving you control of how to clone the message. Message transformation is not possible. The block can be linked to multiple blocks to enable branching of the pipeline.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Although it only buffers one message at a time, it will always forward that message on to linked blocks (if they have buffer capacity).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300" b="0" i="0" u="none" strike="noStrike" kern="1200" cap="none" spc="0" normalizeH="0" baseline="0" noProof="0" smtClean="0">
                <a:ln>
                  <a:noFill/>
                </a:ln>
                <a:solidFill>
                  <a:srgbClr val="363D3D"/>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300" b="0" i="0" u="none" strike="noStrike" kern="1200" cap="none" spc="0" normalizeH="0" baseline="0" noProof="0">
              <a:ln>
                <a:noFill/>
              </a:ln>
              <a:solidFill>
                <a:srgbClr val="363D3D"/>
              </a:solidFill>
              <a:effectLst/>
              <a:uLnTx/>
              <a:uFillTx/>
              <a:latin typeface="Calibri"/>
              <a:ea typeface="+mn-ea"/>
              <a:cs typeface="+mn-cs"/>
            </a:endParaRPr>
          </a:p>
        </p:txBody>
      </p:sp>
    </p:spTree>
    <p:extLst>
      <p:ext uri="{BB962C8B-B14F-4D97-AF65-F5344CB8AC3E}">
        <p14:creationId xmlns:p14="http://schemas.microsoft.com/office/powerpoint/2010/main" val="3605588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dirty="0">
                <a:solidFill>
                  <a:schemeClr val="tx1"/>
                </a:solidFill>
                <a:effectLst/>
                <a:latin typeface="+mn-lt"/>
                <a:ea typeface="+mn-ea"/>
                <a:cs typeface="+mn-cs"/>
              </a:rPr>
              <a:t>what we will discuss... a little intro about what, why and when we should use the TPL DF, then we will check few of the more </a:t>
            </a:r>
            <a:r>
              <a:rPr lang="en-US" sz="1200" kern="1200" dirty="0" err="1">
                <a:solidFill>
                  <a:schemeClr val="tx1"/>
                </a:solidFill>
                <a:effectLst/>
                <a:latin typeface="+mn-lt"/>
                <a:ea typeface="+mn-ea"/>
                <a:cs typeface="+mn-cs"/>
              </a:rPr>
              <a:t>impotant</a:t>
            </a:r>
            <a:r>
              <a:rPr lang="en-US" sz="1200" kern="1200" dirty="0">
                <a:solidFill>
                  <a:schemeClr val="tx1"/>
                </a:solidFill>
                <a:effectLst/>
                <a:latin typeface="+mn-lt"/>
                <a:ea typeface="+mn-ea"/>
                <a:cs typeface="+mn-cs"/>
              </a:rPr>
              <a:t> building blocks and how to use them to implement some parallel dataflow and pipeline.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is the TPL Dataflow? </a:t>
            </a:r>
          </a:p>
          <a:p>
            <a:r>
              <a:rPr lang="en-US" sz="1200" kern="1200" dirty="0">
                <a:solidFill>
                  <a:schemeClr val="tx1"/>
                </a:solidFill>
                <a:effectLst/>
                <a:latin typeface="+mn-lt"/>
                <a:ea typeface="+mn-ea"/>
                <a:cs typeface="+mn-cs"/>
              </a:rPr>
              <a:t>First of all, what is a Dataflow? It is a programming  paradigm that models a set of operations as a graph where data flows between those operations, and Most applications, real world application, are defined in this way as a series of functions operating on a common state.</a:t>
            </a:r>
          </a:p>
          <a:p>
            <a:r>
              <a:rPr lang="en-US" sz="1200" kern="1200" dirty="0">
                <a:solidFill>
                  <a:schemeClr val="tx1"/>
                </a:solidFill>
                <a:effectLst/>
                <a:latin typeface="+mn-lt"/>
                <a:ea typeface="+mn-ea"/>
                <a:cs typeface="+mn-cs"/>
              </a:rPr>
              <a:t>so, a dataflow emphasizes the movement of data and it defines the inputs and outputs of these connected operations </a:t>
            </a:r>
          </a:p>
          <a:p>
            <a:pPr fontAlgn="base"/>
            <a:endParaRPr lang="en-US" sz="1200" baseline="0" dirty="0"/>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its core, the TPL Dataflow is a set of constructs built on top of task parallel library that can help us create a robust and declarative concurrent programs reducing a lot of complexity. A TPL Dataflow consists of one or more blocks, each block can be connected to another blocks to shape a pipeline, where our data move from one block who send the data which is called source to another block who receive the data which is called target. And these blocks are responsible to apply some behavior on the data that could generate data-transformation.</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 is the complexity that the TPL Dataflow reduces, for example when we use other paradigms to make a program concurrent we should watch for share states. The synchronization to mange state that shared  among multiple threads can make our code much more complicated, but Dataflow make this process easier… because It does not share state. Or it makes very hard to do so</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gives a framework on how to program avoiding the share of  state.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this leads to Compositionality, which is the main strength of the TPL </a:t>
            </a:r>
            <a:r>
              <a:rPr lang="en-US" sz="1200" kern="1200" dirty="0" err="1">
                <a:solidFill>
                  <a:schemeClr val="tx1"/>
                </a:solidFill>
                <a:effectLst/>
                <a:latin typeface="+mn-lt"/>
                <a:ea typeface="+mn-ea"/>
                <a:cs typeface="+mn-cs"/>
              </a:rPr>
              <a:t>DataFlow</a:t>
            </a:r>
            <a:r>
              <a:rPr lang="en-US" sz="1200" kern="1200" dirty="0">
                <a:solidFill>
                  <a:schemeClr val="tx1"/>
                </a:solidFill>
                <a:effectLst/>
                <a:latin typeface="+mn-lt"/>
                <a:ea typeface="+mn-ea"/>
                <a:cs typeface="+mn-cs"/>
              </a:rPr>
              <a:t>, because it uses a set of independent blocks that are designed to be combined. These blocks can be a chain of different tasks to construct a workflow that can easily parallelize, and are easily swapped, reordered, reused, or even removed.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Imagine you are implementing a complex workflow process that is  composed of many different steps. It would be ideal to split the computation in blocks, developing each block independently, and then glue them together.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D3BF3-D352-46FC-8343-31F56E6730E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56522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what the broadcast block does. Its uniqueness is in the fact that it sends the message to all linked consumers.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broadcast block constructor requires providing a cloning function. When talking about TPL Dataflow, I'm talking about messages, but remember that all processing is happening in memory. If messages are objects they will be passed to functions as reference types. This means that  a message can be delivered to multiple consumers then that is the same instance of the message. It's one of the reasons why I always return a new message using the cloning function. Never mutate the state of the message. </a:t>
            </a:r>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30</a:t>
            </a:fld>
            <a:endParaRPr lang="en-US"/>
          </a:p>
        </p:txBody>
      </p:sp>
    </p:spTree>
    <p:extLst>
      <p:ext uri="{BB962C8B-B14F-4D97-AF65-F5344CB8AC3E}">
        <p14:creationId xmlns:p14="http://schemas.microsoft.com/office/powerpoint/2010/main" val="36769175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Because the TPL Dataflow is message based, we are awaiting for message posting, but we aren't awaiting for further processing. </a:t>
            </a:r>
          </a:p>
          <a:p>
            <a:r>
              <a:rPr lang="en-US" sz="1200" kern="1200" dirty="0">
                <a:solidFill>
                  <a:schemeClr val="tx1"/>
                </a:solidFill>
                <a:effectLst/>
                <a:latin typeface="+mn-lt"/>
                <a:ea typeface="+mn-ea"/>
                <a:cs typeface="+mn-cs"/>
              </a:rPr>
              <a:t>To fix this issue we need to wait for the last block to complete. Each TPL Dataflow block exposes a Completion property, which it represents the block's lifecycle.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should signal completion just after we are done sending all the messages to the first </a:t>
            </a:r>
            <a:r>
              <a:rPr lang="en-US" sz="1200" kern="1200" dirty="0" err="1">
                <a:solidFill>
                  <a:schemeClr val="tx1"/>
                </a:solidFill>
                <a:effectLst/>
                <a:latin typeface="+mn-lt"/>
                <a:ea typeface="+mn-ea"/>
                <a:cs typeface="+mn-cs"/>
              </a:rPr>
              <a:t>buildoig</a:t>
            </a:r>
            <a:r>
              <a:rPr lang="en-US" sz="1200" kern="1200" dirty="0">
                <a:solidFill>
                  <a:schemeClr val="tx1"/>
                </a:solidFill>
                <a:effectLst/>
                <a:latin typeface="+mn-lt"/>
                <a:ea typeface="+mn-ea"/>
                <a:cs typeface="+mn-cs"/>
              </a:rPr>
              <a:t> block</a:t>
            </a:r>
          </a:p>
          <a:p>
            <a:r>
              <a:rPr lang="en-US" sz="1200" kern="1200" dirty="0">
                <a:solidFill>
                  <a:schemeClr val="tx1"/>
                </a:solidFill>
                <a:effectLst/>
                <a:latin typeface="+mn-lt"/>
                <a:ea typeface="+mn-ea"/>
                <a:cs typeface="+mn-cs"/>
              </a:rPr>
              <a:t>To enable completion propagation we have to turn on the </a:t>
            </a:r>
            <a:r>
              <a:rPr lang="en-US" sz="1200" kern="1200" dirty="0" err="1">
                <a:solidFill>
                  <a:schemeClr val="tx1"/>
                </a:solidFill>
                <a:effectLst/>
                <a:latin typeface="+mn-lt"/>
                <a:ea typeface="+mn-ea"/>
                <a:cs typeface="+mn-cs"/>
              </a:rPr>
              <a:t>PropagateCompletion</a:t>
            </a:r>
            <a:r>
              <a:rPr lang="en-US" sz="1200" kern="1200" dirty="0">
                <a:solidFill>
                  <a:schemeClr val="tx1"/>
                </a:solidFill>
                <a:effectLst/>
                <a:latin typeface="+mn-lt"/>
                <a:ea typeface="+mn-ea"/>
                <a:cs typeface="+mn-cs"/>
              </a:rPr>
              <a:t> property that is located in the </a:t>
            </a:r>
            <a:r>
              <a:rPr lang="en-US" sz="1200" kern="1200" dirty="0" err="1">
                <a:solidFill>
                  <a:schemeClr val="tx1"/>
                </a:solidFill>
                <a:effectLst/>
                <a:latin typeface="+mn-lt"/>
                <a:ea typeface="+mn-ea"/>
                <a:cs typeface="+mn-cs"/>
              </a:rPr>
              <a:t>DataflowLinkOptions</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Finally, the workflow processed all messages and completed properly. We managed to complete our workflow. But remember that completing a </a:t>
            </a:r>
          </a:p>
          <a:p>
            <a:r>
              <a:rPr lang="en-US" sz="1200" kern="1200" dirty="0">
                <a:solidFill>
                  <a:schemeClr val="tx1"/>
                </a:solidFill>
                <a:effectLst/>
                <a:latin typeface="+mn-lt"/>
                <a:ea typeface="+mn-ea"/>
                <a:cs typeface="+mn-cs"/>
              </a:rPr>
              <a:t>workflow means that you can't use it anymore. Messages sent to a completed block are ignored.  </a:t>
            </a:r>
          </a:p>
          <a:p>
            <a:endParaRPr lang="en-US" sz="1200" kern="1200" dirty="0">
              <a:solidFill>
                <a:schemeClr val="tx1"/>
              </a:solidFill>
              <a:effectLst/>
              <a:latin typeface="+mn-lt"/>
              <a:ea typeface="+mn-ea"/>
              <a:cs typeface="+mn-cs"/>
            </a:endParaRPr>
          </a:p>
          <a:p>
            <a:endParaRPr lang="en-US" dirty="0"/>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31</a:t>
            </a:fld>
            <a:endParaRPr lang="en-US"/>
          </a:p>
        </p:txBody>
      </p:sp>
    </p:spTree>
    <p:extLst>
      <p:ext uri="{BB962C8B-B14F-4D97-AF65-F5344CB8AC3E}">
        <p14:creationId xmlns:p14="http://schemas.microsoft.com/office/powerpoint/2010/main" val="468770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about 14 different building blocks to implement any sort of complex scenario.</a:t>
            </a:r>
          </a:p>
          <a:p>
            <a:r>
              <a:rPr lang="en-US" dirty="0"/>
              <a:t>In advance cases, you can implement your own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300" b="0" i="0" u="none" strike="noStrike" kern="1200" cap="none" spc="0" normalizeH="0" baseline="0" noProof="0" smtClean="0">
                <a:ln>
                  <a:noFill/>
                </a:ln>
                <a:solidFill>
                  <a:srgbClr val="363D3D"/>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300" b="0" i="0" u="none" strike="noStrike" kern="1200" cap="none" spc="0" normalizeH="0" baseline="0" noProof="0">
              <a:ln>
                <a:noFill/>
              </a:ln>
              <a:solidFill>
                <a:srgbClr val="363D3D"/>
              </a:solidFill>
              <a:effectLst/>
              <a:uLnTx/>
              <a:uFillTx/>
              <a:latin typeface="Calibri"/>
              <a:ea typeface="+mn-ea"/>
              <a:cs typeface="+mn-cs"/>
            </a:endParaRPr>
          </a:p>
        </p:txBody>
      </p:sp>
    </p:spTree>
    <p:extLst>
      <p:ext uri="{BB962C8B-B14F-4D97-AF65-F5344CB8AC3E}">
        <p14:creationId xmlns:p14="http://schemas.microsoft.com/office/powerpoint/2010/main" val="18376808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err="1">
                <a:solidFill>
                  <a:schemeClr val="tx1"/>
                </a:solidFill>
                <a:effectLst/>
                <a:latin typeface="+mn-lt"/>
                <a:ea typeface="+mn-ea"/>
                <a:cs typeface="+mn-cs"/>
              </a:rPr>
              <a:t>Tpl</a:t>
            </a:r>
            <a:r>
              <a:rPr lang="en-US" sz="1200" b="1" i="0" u="none" strike="noStrike" kern="1200" dirty="0">
                <a:solidFill>
                  <a:schemeClr val="tx1"/>
                </a:solidFill>
                <a:effectLst/>
                <a:latin typeface="+mn-lt"/>
                <a:ea typeface="+mn-ea"/>
                <a:cs typeface="+mn-cs"/>
              </a:rPr>
              <a:t> Dataflow</a:t>
            </a:r>
            <a:r>
              <a:rPr lang="en-US" sz="1200" b="0" i="0" u="none" strike="noStrike" kern="1200" dirty="0">
                <a:solidFill>
                  <a:schemeClr val="tx1"/>
                </a:solidFill>
                <a:effectLst/>
                <a:latin typeface="+mn-lt"/>
                <a:ea typeface="+mn-ea"/>
                <a:cs typeface="+mn-cs"/>
              </a:rPr>
              <a:t> application is usually a collection of </a:t>
            </a:r>
            <a:r>
              <a:rPr lang="en-US" sz="1200" b="1" i="0" u="none" strike="noStrike" kern="1200" dirty="0">
                <a:solidFill>
                  <a:schemeClr val="tx1"/>
                </a:solidFill>
                <a:effectLst/>
                <a:latin typeface="+mn-lt"/>
                <a:ea typeface="+mn-ea"/>
                <a:cs typeface="+mn-cs"/>
              </a:rPr>
              <a:t>blocks</a:t>
            </a:r>
            <a:r>
              <a:rPr lang="en-US" sz="1200" b="0" i="0" u="none" strike="noStrike" kern="1200" dirty="0">
                <a:solidFill>
                  <a:schemeClr val="tx1"/>
                </a:solidFill>
                <a:effectLst/>
                <a:latin typeface="+mn-lt"/>
                <a:ea typeface="+mn-ea"/>
                <a:cs typeface="+mn-cs"/>
              </a:rPr>
              <a:t> which is linked together in order to compose a complete solution.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buFont typeface="Wingdings" pitchFamily="2" charset="2"/>
              <a:buChar char="Ø"/>
            </a:pPr>
            <a:r>
              <a:rPr lang="en-US" b="1" dirty="0"/>
              <a:t>Downloader</a:t>
            </a:r>
            <a:r>
              <a:rPr lang="en-US" dirty="0"/>
              <a:t>: the responsibility of the downloader is to download the html of a web page. It takes a </a:t>
            </a:r>
            <a:r>
              <a:rPr lang="en-US" dirty="0" err="1"/>
              <a:t>url</a:t>
            </a:r>
            <a:r>
              <a:rPr lang="en-US" dirty="0"/>
              <a:t> as input and it produces the related page’s html as output.</a:t>
            </a:r>
          </a:p>
          <a:p>
            <a:pPr>
              <a:buFont typeface="Wingdings" pitchFamily="2" charset="2"/>
              <a:buChar char="Ø"/>
            </a:pPr>
            <a:r>
              <a:rPr lang="en-US" b="1" dirty="0"/>
              <a:t>Link-parser: </a:t>
            </a:r>
            <a:r>
              <a:rPr lang="en-US" dirty="0"/>
              <a:t>analyzes the downloaded html to look for links elements &lt;a </a:t>
            </a:r>
            <a:r>
              <a:rPr lang="en-US" dirty="0" err="1"/>
              <a:t>href</a:t>
            </a:r>
            <a:r>
              <a:rPr lang="en-US" dirty="0"/>
              <a:t>="…"/&gt;</a:t>
            </a:r>
          </a:p>
          <a:p>
            <a:pPr>
              <a:buFont typeface="Wingdings" pitchFamily="2" charset="2"/>
              <a:buChar char="Ø"/>
            </a:pPr>
            <a:r>
              <a:rPr lang="en-US" b="1" dirty="0"/>
              <a:t>Image-parser: </a:t>
            </a:r>
            <a:r>
              <a:rPr lang="en-US" dirty="0"/>
              <a:t>analyzes the downloaded html to look for image elements &lt;image </a:t>
            </a:r>
            <a:r>
              <a:rPr lang="en-US" dirty="0" err="1"/>
              <a:t>src</a:t>
            </a:r>
            <a:r>
              <a:rPr lang="en-US" dirty="0"/>
              <a:t>="…"/&gt;</a:t>
            </a:r>
          </a:p>
          <a:p>
            <a:pPr>
              <a:buFont typeface="Wingdings" pitchFamily="2" charset="2"/>
              <a:buChar char="Ø"/>
            </a:pPr>
            <a:r>
              <a:rPr lang="en-US" b="1" dirty="0"/>
              <a:t>Broadcast</a:t>
            </a:r>
            <a:r>
              <a:rPr lang="en-US" dirty="0"/>
              <a:t>: the broadcast block is construct from an input and output of single item linking  one or more agents</a:t>
            </a:r>
          </a:p>
          <a:p>
            <a:pPr>
              <a:buFont typeface="Wingdings" pitchFamily="2" charset="2"/>
              <a:buChar char="Ø"/>
            </a:pPr>
            <a:r>
              <a:rPr lang="en-US" b="1" dirty="0"/>
              <a:t>Link-together (broadcast)</a:t>
            </a:r>
            <a:r>
              <a:rPr lang="en-US" dirty="0"/>
              <a:t>: linking the block to each other</a:t>
            </a:r>
          </a:p>
          <a:p>
            <a:pPr>
              <a:buFont typeface="Wingdings" pitchFamily="2" charset="2"/>
              <a:buChar char="Ø"/>
            </a:pPr>
            <a:r>
              <a:rPr lang="en-US" b="1" dirty="0"/>
              <a:t>Writer</a:t>
            </a:r>
            <a:r>
              <a:rPr lang="en-US" dirty="0"/>
              <a:t>: persists the image and/or produce a side effect</a:t>
            </a:r>
          </a:p>
          <a:p>
            <a:pPr marL="0" indent="0">
              <a:buNone/>
            </a:pPr>
            <a:endParaRPr lang="en-US" dirty="0"/>
          </a:p>
          <a:p>
            <a:pPr marL="0" indent="0">
              <a:buNone/>
            </a:pPr>
            <a:r>
              <a:rPr lang="en-US" dirty="0"/>
              <a:t>the </a:t>
            </a:r>
            <a:r>
              <a:rPr lang="en-US" b="1" dirty="0"/>
              <a:t>downloader</a:t>
            </a:r>
            <a:r>
              <a:rPr lang="en-US" dirty="0"/>
              <a:t> should be link to the </a:t>
            </a:r>
            <a:r>
              <a:rPr lang="en-US" b="1" dirty="0"/>
              <a:t>content broadcaster</a:t>
            </a:r>
            <a:r>
              <a:rPr lang="en-US" dirty="0"/>
              <a:t> which in tern should be linked both to the </a:t>
            </a:r>
            <a:r>
              <a:rPr lang="en-US" b="1" dirty="0"/>
              <a:t>image and link parser</a:t>
            </a:r>
            <a:r>
              <a:rPr lang="en-US" dirty="0"/>
              <a:t>, the image parser should be linked to the </a:t>
            </a:r>
            <a:r>
              <a:rPr lang="en-US" b="1" dirty="0"/>
              <a:t>writer</a:t>
            </a:r>
            <a:r>
              <a:rPr lang="en-US" dirty="0"/>
              <a:t> and the </a:t>
            </a:r>
            <a:r>
              <a:rPr lang="en-US" b="1" dirty="0"/>
              <a:t>link parser</a:t>
            </a:r>
            <a:r>
              <a:rPr lang="en-US" dirty="0"/>
              <a:t> should be </a:t>
            </a:r>
            <a:r>
              <a:rPr lang="en-US" b="1" dirty="0"/>
              <a:t>linked back to the downloader</a:t>
            </a:r>
            <a:r>
              <a:rPr lang="en-US" dirty="0"/>
              <a:t> (so it can crawl farther)</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08AFEF-5B7C-2043-853F-43026AF870B6}" type="slidenum">
              <a:rPr kumimoji="0" lang="en-US" sz="1300" b="0" i="0" u="none" strike="noStrike" kern="1200" cap="none" spc="0" normalizeH="0" baseline="0" noProof="0" smtClean="0">
                <a:ln>
                  <a:noFill/>
                </a:ln>
                <a:solidFill>
                  <a:srgbClr val="363D3D"/>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300" b="0" i="0" u="none" strike="noStrike" kern="1200" cap="none" spc="0" normalizeH="0" baseline="0" noProof="0">
              <a:ln>
                <a:noFill/>
              </a:ln>
              <a:solidFill>
                <a:srgbClr val="363D3D"/>
              </a:solidFill>
              <a:effectLst/>
              <a:uLnTx/>
              <a:uFillTx/>
              <a:latin typeface="Calibri"/>
              <a:ea typeface="+mn-ea"/>
              <a:cs typeface="+mn-cs"/>
            </a:endParaRPr>
          </a:p>
        </p:txBody>
      </p:sp>
    </p:spTree>
    <p:extLst>
      <p:ext uri="{BB962C8B-B14F-4D97-AF65-F5344CB8AC3E}">
        <p14:creationId xmlns:p14="http://schemas.microsoft.com/office/powerpoint/2010/main" val="40280698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are familiar with RX you might  have notice some similarities with the  TPL Dataflow. The main difference is that Rx focuses on the coordination and the composition of event streams with a LINQ-based API, providing a set of combinators for manipulating </a:t>
            </a:r>
            <a:r>
              <a:rPr lang="en-US" sz="1200" kern="1200" dirty="0" err="1">
                <a:solidFill>
                  <a:schemeClr val="tx1"/>
                </a:solidFill>
                <a:effectLst/>
                <a:latin typeface="+mn-lt"/>
                <a:ea typeface="+mn-ea"/>
                <a:cs typeface="+mn-cs"/>
              </a:rPr>
              <a:t>IObservable</a:t>
            </a:r>
            <a:r>
              <a:rPr lang="en-US" sz="1200" kern="1200" dirty="0">
                <a:solidFill>
                  <a:schemeClr val="tx1"/>
                </a:solidFill>
                <a:effectLst/>
                <a:latin typeface="+mn-lt"/>
                <a:ea typeface="+mn-ea"/>
                <a:cs typeface="+mn-cs"/>
              </a:rPr>
              <a:t>&lt;T&gt;s of data.  In contrast, TPL Dataflow is focused on providing building blocks for message passing and parallelizing CPU and I/O-intensive applications with high-throughput and low-latency, while also providing explicit control over how data is buffered.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turned out that these technologies provide a great deal together.  (In fact, TPL Dataflow includes built-in conversions that allow its “dataflow blocks” to be exposed as both observables and observers, enabling direct integration with RX.)</a:t>
            </a:r>
          </a:p>
          <a:p>
            <a:endParaRPr lang="en-US" dirty="0"/>
          </a:p>
          <a:p>
            <a:endParaRPr lang="en-US" dirty="0"/>
          </a:p>
          <a:p>
            <a:endParaRPr lang="en-US" sz="1200" dirty="0"/>
          </a:p>
          <a:p>
            <a:endParaRPr lang="en-US" dirty="0"/>
          </a:p>
          <a:p>
            <a:endParaRPr lang="en-US" dirty="0"/>
          </a:p>
          <a:p>
            <a:pPr fontAlgn="base"/>
            <a:endParaRPr lang="en-US" sz="120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D3BF3-D352-46FC-8343-31F56E6730E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19911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What is RX?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Reactive Extensions (Rx) is a library for composing asynchronous and event-based programs using observable sequences and LINQ-style</a:t>
            </a:r>
            <a:endParaRPr lang="en-US" sz="120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Rx allows to query data-in-motion as stream of events by composing operators to create queries and to compose sequences to enrich the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Rx is based on the </a:t>
            </a:r>
            <a:r>
              <a:rPr lang="en-US" sz="1200" b="1" kern="1200" dirty="0" err="1">
                <a:solidFill>
                  <a:schemeClr val="tx1"/>
                </a:solidFill>
                <a:latin typeface="+mn-lt"/>
                <a:ea typeface="+mn-ea"/>
                <a:cs typeface="+mn-cs"/>
              </a:rPr>
              <a:t>IObserver</a:t>
            </a:r>
            <a:r>
              <a:rPr lang="en-US" sz="1200" b="1" kern="1200" dirty="0">
                <a:solidFill>
                  <a:schemeClr val="tx1"/>
                </a:solidFill>
                <a:latin typeface="+mn-lt"/>
                <a:ea typeface="+mn-ea"/>
                <a:cs typeface="+mn-cs"/>
              </a:rPr>
              <a:t>&lt;T&gt; and </a:t>
            </a:r>
            <a:r>
              <a:rPr lang="en-US" sz="1200" b="1" kern="1200" dirty="0" err="1">
                <a:solidFill>
                  <a:schemeClr val="tx1"/>
                </a:solidFill>
                <a:latin typeface="+mn-lt"/>
                <a:ea typeface="+mn-ea"/>
                <a:cs typeface="+mn-cs"/>
              </a:rPr>
              <a:t>IObservable</a:t>
            </a:r>
            <a:r>
              <a:rPr lang="en-US" sz="1200" b="1" kern="1200" dirty="0">
                <a:solidFill>
                  <a:schemeClr val="tx1"/>
                </a:solidFill>
                <a:latin typeface="+mn-lt"/>
                <a:ea typeface="+mn-ea"/>
                <a:cs typeface="+mn-cs"/>
              </a:rPr>
              <a:t>&lt;T&gt; interfaces that provide a mechanism for push-based notification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This is in opposition of the </a:t>
            </a:r>
            <a:r>
              <a:rPr lang="en-US" sz="1200" kern="1200" dirty="0" err="1">
                <a:solidFill>
                  <a:schemeClr val="tx1"/>
                </a:solidFill>
                <a:latin typeface="+mn-lt"/>
                <a:ea typeface="+mn-ea"/>
                <a:cs typeface="+mn-cs"/>
              </a:rPr>
              <a:t>ienumerable</a:t>
            </a:r>
            <a:r>
              <a:rPr lang="en-US" sz="1200" kern="1200" baseline="0" dirty="0">
                <a:solidFill>
                  <a:schemeClr val="tx1"/>
                </a:solidFill>
                <a:latin typeface="+mn-lt"/>
                <a:ea typeface="+mn-ea"/>
                <a:cs typeface="+mn-cs"/>
              </a:rPr>
              <a:t> interface which is pooled based. You have to ask for some data… but what about if data are not there? It seems very </a:t>
            </a:r>
            <a:r>
              <a:rPr lang="en-US" sz="1200" kern="1200" baseline="0" dirty="0" err="1">
                <a:solidFill>
                  <a:schemeClr val="tx1"/>
                </a:solidFill>
                <a:latin typeface="+mn-lt"/>
                <a:ea typeface="+mn-ea"/>
                <a:cs typeface="+mn-cs"/>
              </a:rPr>
              <a:t>synchrous</a:t>
            </a:r>
            <a:r>
              <a:rPr lang="en-US" sz="1200" kern="1200" baseline="0" dirty="0">
                <a:solidFill>
                  <a:schemeClr val="tx1"/>
                </a:solidFill>
                <a:latin typeface="+mn-lt"/>
                <a:ea typeface="+mn-ea"/>
                <a:cs typeface="+mn-cs"/>
              </a:rPr>
              <a:t>… on the other side RX pushes the data from the source to the consumer async without blocking </a:t>
            </a:r>
            <a:endParaRPr lang="en-US" sz="1200" dirty="0"/>
          </a:p>
          <a:p>
            <a:endParaRPr lang="en-US" sz="1200" dirty="0"/>
          </a:p>
        </p:txBody>
      </p:sp>
      <p:sp>
        <p:nvSpPr>
          <p:cNvPr id="4" name="Rectangl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D3BF3-D352-46FC-8343-31F56E6730E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3326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Push vs Pull model. Where the </a:t>
            </a:r>
            <a:r>
              <a:rPr lang="en-US" sz="1200" u="none" strike="noStrike" kern="1200" dirty="0" err="1">
                <a:solidFill>
                  <a:schemeClr val="tx1"/>
                </a:solidFill>
                <a:effectLst/>
                <a:latin typeface="+mn-lt"/>
                <a:ea typeface="+mn-ea"/>
                <a:cs typeface="+mn-cs"/>
              </a:rPr>
              <a:t>IObservable</a:t>
            </a:r>
            <a:r>
              <a:rPr lang="en-US" sz="1200" u="none" strike="noStrike" kern="1200" dirty="0">
                <a:solidFill>
                  <a:schemeClr val="tx1"/>
                </a:solidFill>
                <a:effectLst/>
                <a:latin typeface="+mn-lt"/>
                <a:ea typeface="+mn-ea"/>
                <a:cs typeface="+mn-cs"/>
              </a:rPr>
              <a:t>/</a:t>
            </a:r>
            <a:r>
              <a:rPr lang="en-US" sz="1200" u="none" strike="noStrike" kern="1200" dirty="0" err="1">
                <a:solidFill>
                  <a:schemeClr val="tx1"/>
                </a:solidFill>
                <a:effectLst/>
                <a:latin typeface="+mn-lt"/>
                <a:ea typeface="+mn-ea"/>
                <a:cs typeface="+mn-cs"/>
              </a:rPr>
              <a:t>IObserver</a:t>
            </a:r>
            <a:r>
              <a:rPr lang="en-US" sz="1200" kern="1200" dirty="0">
                <a:solidFill>
                  <a:schemeClr val="tx1"/>
                </a:solidFill>
                <a:effectLst/>
                <a:latin typeface="+mn-lt"/>
                <a:ea typeface="+mn-ea"/>
                <a:cs typeface="+mn-cs"/>
              </a:rPr>
              <a:t> instead of asking for data (as in pooling data), it  receives a notification when new data is available to send to the consumer.</a:t>
            </a:r>
          </a:p>
          <a:p>
            <a:endParaRPr lang="en-US" dirty="0"/>
          </a:p>
          <a:p>
            <a:r>
              <a:rPr lang="en-US" sz="1200" b="1" kern="1200" dirty="0">
                <a:solidFill>
                  <a:schemeClr val="tx1"/>
                </a:solidFill>
                <a:effectLst/>
                <a:latin typeface="+mn-lt"/>
                <a:ea typeface="+mn-ea"/>
                <a:cs typeface="+mn-cs"/>
              </a:rPr>
              <a:t>So </a:t>
            </a:r>
            <a:r>
              <a:rPr lang="en-US" sz="1200" kern="1200" dirty="0">
                <a:solidFill>
                  <a:schemeClr val="tx1"/>
                </a:solidFill>
                <a:effectLst/>
                <a:latin typeface="+mn-lt"/>
                <a:ea typeface="+mn-ea"/>
                <a:cs typeface="+mn-cs"/>
              </a:rPr>
              <a:t>Reactive Extensions is like LINQ, but in reverse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b="1" kern="1200" dirty="0">
                <a:solidFill>
                  <a:schemeClr val="tx1"/>
                </a:solidFill>
                <a:latin typeface="+mn-lt"/>
                <a:ea typeface="+mn-ea"/>
                <a:cs typeface="+mn-cs"/>
              </a:rPr>
              <a:t>The </a:t>
            </a:r>
            <a:r>
              <a:rPr lang="en-US" sz="1200" b="1" kern="1200" dirty="0" err="1">
                <a:solidFill>
                  <a:schemeClr val="tx1"/>
                </a:solidFill>
                <a:latin typeface="+mn-lt"/>
                <a:ea typeface="+mn-ea"/>
                <a:cs typeface="+mn-cs"/>
              </a:rPr>
              <a:t>ReactiveX</a:t>
            </a:r>
            <a:r>
              <a:rPr lang="en-US" sz="1200" b="1" kern="1200" dirty="0">
                <a:solidFill>
                  <a:schemeClr val="tx1"/>
                </a:solidFill>
                <a:latin typeface="+mn-lt"/>
                <a:ea typeface="+mn-ea"/>
                <a:cs typeface="+mn-cs"/>
              </a:rPr>
              <a:t> Observable model allows you to treat streams of asynchronous events with the same sort of simple, composable operations that you use for collections of data items like arrays</a:t>
            </a:r>
          </a:p>
          <a:p>
            <a:endParaRPr lang="en-US" sz="1200" b="1" kern="1200" dirty="0">
              <a:solidFill>
                <a:schemeClr val="tx1"/>
              </a:solidFill>
              <a:latin typeface="+mn-lt"/>
              <a:ea typeface="+mn-ea"/>
              <a:cs typeface="+mn-cs"/>
            </a:endParaRPr>
          </a:p>
          <a:p>
            <a:endParaRPr lang="en-US" sz="1200" b="1" kern="1200" dirty="0">
              <a:solidFill>
                <a:schemeClr val="tx1"/>
              </a:solidFill>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This stems from the fact that </a:t>
            </a:r>
            <a:r>
              <a:rPr lang="en-US" sz="1200" b="1" kern="1200" dirty="0" err="1">
                <a:solidFill>
                  <a:schemeClr val="tx1"/>
                </a:solidFill>
                <a:effectLst/>
                <a:latin typeface="+mn-lt"/>
                <a:ea typeface="+mn-ea"/>
                <a:cs typeface="+mn-cs"/>
              </a:rPr>
              <a:t>IObservable</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a:t>
            </a:r>
            <a:r>
              <a:rPr lang="en-US" sz="1200" kern="1200" dirty="0" err="1">
                <a:solidFill>
                  <a:schemeClr val="tx1"/>
                </a:solidFill>
                <a:effectLst/>
                <a:latin typeface="+mn-lt"/>
                <a:ea typeface="+mn-ea"/>
                <a:cs typeface="+mn-cs"/>
              </a:rPr>
              <a:t>IEnumerable’s</a:t>
            </a:r>
            <a:r>
              <a:rPr lang="en-US" sz="1200" kern="1200" dirty="0">
                <a:solidFill>
                  <a:schemeClr val="tx1"/>
                </a:solidFill>
                <a:effectLst/>
                <a:latin typeface="+mn-lt"/>
                <a:ea typeface="+mn-ea"/>
                <a:cs typeface="+mn-cs"/>
              </a:rPr>
              <a:t> mathematical dual – where an </a:t>
            </a:r>
            <a:r>
              <a:rPr lang="en-US" sz="1200" kern="1200" dirty="0" err="1">
                <a:solidFill>
                  <a:schemeClr val="tx1"/>
                </a:solidFill>
                <a:effectLst/>
                <a:latin typeface="+mn-lt"/>
                <a:ea typeface="+mn-ea"/>
                <a:cs typeface="+mn-cs"/>
              </a:rPr>
              <a:t>IEnumerable</a:t>
            </a:r>
            <a:r>
              <a:rPr lang="en-US" sz="1200" kern="1200" dirty="0">
                <a:solidFill>
                  <a:schemeClr val="tx1"/>
                </a:solidFill>
                <a:effectLst/>
                <a:latin typeface="+mn-lt"/>
                <a:ea typeface="+mn-ea"/>
                <a:cs typeface="+mn-cs"/>
              </a:rPr>
              <a:t> collection is a pull collection, </a:t>
            </a:r>
            <a:r>
              <a:rPr lang="en-US" sz="1200" kern="1200" dirty="0" err="1">
                <a:solidFill>
                  <a:schemeClr val="tx1"/>
                </a:solidFill>
                <a:effectLst/>
                <a:latin typeface="+mn-lt"/>
                <a:ea typeface="+mn-ea"/>
                <a:cs typeface="+mn-cs"/>
              </a:rPr>
              <a:t>IObservable</a:t>
            </a:r>
            <a:r>
              <a:rPr lang="en-US" sz="1200" kern="1200" dirty="0">
                <a:solidFill>
                  <a:schemeClr val="tx1"/>
                </a:solidFill>
                <a:effectLst/>
                <a:latin typeface="+mn-lt"/>
                <a:ea typeface="+mn-ea"/>
                <a:cs typeface="+mn-cs"/>
              </a:rPr>
              <a:t> is a push collection.  They are equal and opposite.  Instead of requesting each item from the collection as you would with an </a:t>
            </a:r>
            <a:r>
              <a:rPr lang="en-US" sz="1200" kern="1200" dirty="0" err="1">
                <a:solidFill>
                  <a:schemeClr val="tx1"/>
                </a:solidFill>
                <a:effectLst/>
                <a:latin typeface="+mn-lt"/>
                <a:ea typeface="+mn-ea"/>
                <a:cs typeface="+mn-cs"/>
              </a:rPr>
              <a:t>IEnumerable</a:t>
            </a:r>
            <a:r>
              <a:rPr lang="en-US" sz="1200" kern="1200" dirty="0">
                <a:solidFill>
                  <a:schemeClr val="tx1"/>
                </a:solidFill>
                <a:effectLst/>
                <a:latin typeface="+mn-lt"/>
                <a:ea typeface="+mn-ea"/>
                <a:cs typeface="+mn-cs"/>
              </a:rPr>
              <a:t>, an </a:t>
            </a:r>
            <a:r>
              <a:rPr lang="en-US" sz="1200" kern="1200" dirty="0" err="1">
                <a:solidFill>
                  <a:schemeClr val="tx1"/>
                </a:solidFill>
                <a:effectLst/>
                <a:latin typeface="+mn-lt"/>
                <a:ea typeface="+mn-ea"/>
                <a:cs typeface="+mn-cs"/>
              </a:rPr>
              <a:t>IObservable</a:t>
            </a:r>
            <a:r>
              <a:rPr lang="en-US" sz="1200" kern="1200" dirty="0">
                <a:solidFill>
                  <a:schemeClr val="tx1"/>
                </a:solidFill>
                <a:effectLst/>
                <a:latin typeface="+mn-lt"/>
                <a:ea typeface="+mn-ea"/>
                <a:cs typeface="+mn-cs"/>
              </a:rPr>
              <a:t> gives you a notification every time it receives a new item, and another notification when it reaches the end of the collection.</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Hold on – what does all this have to do with parallelism?  Well, Rx goes hand in hand with the parallelism constructs available because it allows us to combine asynchronous sources together to compose our application.  These asynchronous sources could be the output from some separate, parallel computations – or something more basic like UI events (on a different thread).  It handles all of the complexity involved in cross-thread issues for us and allows us to focus on composition.  </a:t>
            </a:r>
          </a:p>
          <a:p>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Developers now have access to more streaming data than ever before. Much of this data originates from sensors connected to the Internet. These sensors continually post the data they </a:t>
            </a:r>
            <a:r>
              <a:rPr lang="en-US" sz="1200" kern="1200" dirty="0" err="1">
                <a:solidFill>
                  <a:schemeClr val="tx1"/>
                </a:solidFill>
                <a:effectLst/>
                <a:latin typeface="+mn-lt"/>
                <a:ea typeface="+mn-ea"/>
                <a:cs typeface="+mn-cs"/>
              </a:rPr>
              <a:t>collect.Mukherjee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Sudipta</a:t>
            </a:r>
            <a:r>
              <a:rPr lang="en-US" sz="1200" kern="1200" dirty="0">
                <a:solidFill>
                  <a:schemeClr val="tx1"/>
                </a:solidFill>
                <a:effectLst/>
                <a:latin typeface="+mn-lt"/>
                <a:ea typeface="+mn-ea"/>
                <a:cs typeface="+mn-cs"/>
              </a:rPr>
              <a:t> (2014-11-26). Thinking in LINQ: Harnessing the Power of Functional Programming in .NET Applications (Kindle Locations 6303-6304). </a:t>
            </a:r>
            <a:r>
              <a:rPr lang="en-US" sz="1200" kern="1200" dirty="0" err="1">
                <a:solidFill>
                  <a:schemeClr val="tx1"/>
                </a:solidFill>
                <a:effectLst/>
                <a:latin typeface="+mn-lt"/>
                <a:ea typeface="+mn-ea"/>
                <a:cs typeface="+mn-cs"/>
              </a:rPr>
              <a:t>Apress</a:t>
            </a:r>
            <a:r>
              <a:rPr lang="en-US" sz="1200" kern="1200" dirty="0">
                <a:solidFill>
                  <a:schemeClr val="tx1"/>
                </a:solidFill>
                <a:effectLst/>
                <a:latin typeface="+mn-lt"/>
                <a:ea typeface="+mn-ea"/>
                <a:cs typeface="+mn-cs"/>
              </a:rPr>
              <a:t>. Kindle Edition. </a:t>
            </a:r>
          </a:p>
          <a:p>
            <a:endParaRPr lang="en-US" sz="1200" kern="1200" dirty="0">
              <a:solidFill>
                <a:schemeClr val="tx1"/>
              </a:solidFill>
              <a:effectLst/>
              <a:latin typeface="+mn-lt"/>
              <a:ea typeface="+mn-ea"/>
              <a:cs typeface="+mn-cs"/>
            </a:endParaRPr>
          </a:p>
          <a:p>
            <a:r>
              <a:rPr lang="en-US" dirty="0"/>
              <a:t>“GitHub for Windows uses the Reactive Extensions for almost everything it does, including network requests, UI events, managing child processes [...] while still having 100% deterministic, reliable unit tests. The desktop developers at GitHub loved Rx so much, that the Mac team created their own version of Rx and </a:t>
            </a:r>
            <a:r>
              <a:rPr lang="en-US" dirty="0" err="1"/>
              <a:t>ReactiveUI</a:t>
            </a:r>
            <a:r>
              <a:rPr lang="en-US" dirty="0"/>
              <a:t>, called </a:t>
            </a:r>
            <a:r>
              <a:rPr lang="en-US" dirty="0" err="1"/>
              <a:t>ReactiveCocoa</a:t>
            </a:r>
            <a:r>
              <a:rPr lang="en-US" dirty="0"/>
              <a:t>, and are now using it on the Mac to obtain similar benefits.” </a:t>
            </a:r>
          </a:p>
          <a:p>
            <a:r>
              <a:rPr lang="en-US" dirty="0"/>
              <a:t>Paul Betts, GitHub </a:t>
            </a:r>
          </a:p>
          <a:p>
            <a:endParaRPr lang="en-US" sz="1200" kern="1200" dirty="0">
              <a:solidFill>
                <a:schemeClr val="tx1"/>
              </a:solidFill>
              <a:effectLst/>
              <a:latin typeface="+mn-lt"/>
              <a:ea typeface="+mn-ea"/>
              <a:cs typeface="+mn-cs"/>
            </a:endParaRPr>
          </a:p>
          <a:p>
            <a:r>
              <a:rPr lang="en-US" sz="1200" kern="1200" dirty="0">
                <a:solidFill>
                  <a:schemeClr val="tx1"/>
                </a:solidFill>
                <a:latin typeface="+mn-lt"/>
                <a:ea typeface="+mn-ea"/>
                <a:cs typeface="+mn-cs"/>
              </a:rPr>
              <a:t>The </a:t>
            </a:r>
            <a:r>
              <a:rPr lang="en-US" sz="1200" kern="1200" dirty="0" err="1">
                <a:solidFill>
                  <a:schemeClr val="tx1"/>
                </a:solidFill>
                <a:latin typeface="+mn-lt"/>
                <a:ea typeface="+mn-ea"/>
                <a:cs typeface="+mn-cs"/>
              </a:rPr>
              <a:t>IObserver</a:t>
            </a:r>
            <a:r>
              <a:rPr lang="en-US" sz="1200" kern="1200" dirty="0">
                <a:solidFill>
                  <a:schemeClr val="tx1"/>
                </a:solidFill>
                <a:latin typeface="+mn-lt"/>
                <a:ea typeface="+mn-ea"/>
                <a:cs typeface="+mn-cs"/>
              </a:rPr>
              <a:t>&lt;T&gt; and </a:t>
            </a:r>
            <a:r>
              <a:rPr lang="en-US" sz="1200" kern="1200" dirty="0" err="1">
                <a:solidFill>
                  <a:schemeClr val="tx1"/>
                </a:solidFill>
                <a:latin typeface="+mn-lt"/>
                <a:ea typeface="+mn-ea"/>
                <a:cs typeface="+mn-cs"/>
              </a:rPr>
              <a:t>IObservable</a:t>
            </a:r>
            <a:r>
              <a:rPr lang="en-US" sz="1200" kern="1200" dirty="0">
                <a:solidFill>
                  <a:schemeClr val="tx1"/>
                </a:solidFill>
                <a:latin typeface="+mn-lt"/>
                <a:ea typeface="+mn-ea"/>
                <a:cs typeface="+mn-cs"/>
              </a:rPr>
              <a:t>&lt;T&gt; interfaces provide a generalized mechanism for push-based notification, also known as the observer design pattern</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The </a:t>
            </a:r>
            <a:r>
              <a:rPr lang="en-US" sz="1200" kern="1200" dirty="0" err="1">
                <a:solidFill>
                  <a:schemeClr val="tx1"/>
                </a:solidFill>
                <a:latin typeface="+mn-lt"/>
                <a:ea typeface="+mn-ea"/>
                <a:cs typeface="+mn-cs"/>
              </a:rPr>
              <a:t>Ienumerable</a:t>
            </a:r>
            <a:r>
              <a:rPr lang="en-US" sz="1200" kern="1200" baseline="0" dirty="0">
                <a:solidFill>
                  <a:schemeClr val="tx1"/>
                </a:solidFill>
                <a:latin typeface="+mn-lt"/>
                <a:ea typeface="+mn-ea"/>
                <a:cs typeface="+mn-cs"/>
              </a:rPr>
              <a:t> interface has base problem.. It is pooled based. You have to ask for some data… but what about if data are not there? It seems very </a:t>
            </a:r>
            <a:r>
              <a:rPr lang="en-US" sz="1200" kern="1200" baseline="0" dirty="0" err="1">
                <a:solidFill>
                  <a:schemeClr val="tx1"/>
                </a:solidFill>
                <a:latin typeface="+mn-lt"/>
                <a:ea typeface="+mn-ea"/>
                <a:cs typeface="+mn-cs"/>
              </a:rPr>
              <a:t>synchrous</a:t>
            </a:r>
            <a:endParaRPr lang="en-US" sz="1200" kern="1200" dirty="0">
              <a:solidFill>
                <a:schemeClr val="tx1"/>
              </a:solidFill>
              <a:latin typeface="+mn-lt"/>
              <a:ea typeface="+mn-ea"/>
              <a:cs typeface="+mn-cs"/>
            </a:endParaRPr>
          </a:p>
          <a:p>
            <a:r>
              <a:rPr lang="en-US" sz="1200" dirty="0" err="1"/>
              <a:t>IObservable</a:t>
            </a:r>
            <a:r>
              <a:rPr lang="en-US" sz="1200" dirty="0"/>
              <a:t>&lt;T&gt; is meant to be the "</a:t>
            </a:r>
            <a:r>
              <a:rPr lang="en-US" sz="1200" b="1" dirty="0"/>
              <a:t>functional dual of </a:t>
            </a:r>
            <a:r>
              <a:rPr lang="en-US" sz="1200" b="1" dirty="0" err="1"/>
              <a:t>IEnumerable</a:t>
            </a:r>
            <a:r>
              <a:rPr lang="en-US" sz="1200" b="1" dirty="0"/>
              <a:t>&lt;T&gt;</a:t>
            </a:r>
            <a:r>
              <a:rPr lang="en-US" sz="1200" dirty="0"/>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Mathematical Duality, what duality means… it means that if buy one thing… you get one other thing for free. </a:t>
            </a:r>
          </a:p>
          <a:p>
            <a:r>
              <a:rPr lang="en-US" sz="1200" kern="1200" dirty="0">
                <a:solidFill>
                  <a:schemeClr val="tx1"/>
                </a:solidFill>
                <a:latin typeface="+mn-lt"/>
                <a:ea typeface="+mn-ea"/>
                <a:cs typeface="+mn-cs"/>
              </a:rPr>
              <a:t>More specifically</a:t>
            </a:r>
            <a:r>
              <a:rPr lang="en-US" sz="1200" kern="1200" baseline="0" dirty="0">
                <a:solidFill>
                  <a:schemeClr val="tx1"/>
                </a:solidFill>
                <a:latin typeface="+mn-lt"/>
                <a:ea typeface="+mn-ea"/>
                <a:cs typeface="+mn-cs"/>
              </a:rPr>
              <a:t> , if you know one thing you can infer and know the one other thing too… the opposite </a:t>
            </a:r>
            <a:r>
              <a:rPr lang="en-US" sz="1200" kern="1200" baseline="0" dirty="0">
                <a:solidFill>
                  <a:schemeClr val="tx1"/>
                </a:solidFill>
                <a:latin typeface="+mn-lt"/>
                <a:ea typeface="+mn-ea"/>
                <a:cs typeface="+mn-cs"/>
                <a:sym typeface="Wingdings"/>
              </a:rPr>
              <a:t></a:t>
            </a:r>
          </a:p>
          <a:p>
            <a:r>
              <a:rPr lang="en-US" sz="1200" kern="1200" baseline="0" dirty="0">
                <a:solidFill>
                  <a:schemeClr val="tx1"/>
                </a:solidFill>
                <a:latin typeface="+mn-lt"/>
                <a:ea typeface="+mn-ea"/>
                <a:cs typeface="+mn-cs"/>
                <a:sym typeface="Wingdings"/>
              </a:rPr>
              <a:t>In this case we know what and </a:t>
            </a:r>
            <a:r>
              <a:rPr lang="en-US" sz="1200" kern="1200" baseline="0" dirty="0" err="1">
                <a:solidFill>
                  <a:schemeClr val="tx1"/>
                </a:solidFill>
                <a:latin typeface="+mn-lt"/>
                <a:ea typeface="+mn-ea"/>
                <a:cs typeface="+mn-cs"/>
                <a:sym typeface="Wingdings"/>
              </a:rPr>
              <a:t>Ienumerable</a:t>
            </a:r>
            <a:r>
              <a:rPr lang="en-US" sz="1200" kern="1200" baseline="0" dirty="0">
                <a:solidFill>
                  <a:schemeClr val="tx1"/>
                </a:solidFill>
                <a:latin typeface="+mn-lt"/>
                <a:ea typeface="+mn-ea"/>
                <a:cs typeface="+mn-cs"/>
                <a:sym typeface="Wingdings"/>
              </a:rPr>
              <a:t> is, and we know it is used to iterate a collection in a polled base fashion, which is not great… can be stacked.. </a:t>
            </a:r>
            <a:r>
              <a:rPr lang="en-US" sz="1200" kern="1200" baseline="0" dirty="0" err="1">
                <a:solidFill>
                  <a:schemeClr val="tx1"/>
                </a:solidFill>
                <a:latin typeface="+mn-lt"/>
                <a:ea typeface="+mn-ea"/>
                <a:cs typeface="+mn-cs"/>
                <a:sym typeface="Wingdings"/>
              </a:rPr>
              <a:t>synchroucity</a:t>
            </a:r>
            <a:r>
              <a:rPr lang="en-US" sz="1200" kern="1200" baseline="0" dirty="0">
                <a:solidFill>
                  <a:schemeClr val="tx1"/>
                </a:solidFill>
                <a:latin typeface="+mn-lt"/>
                <a:ea typeface="+mn-ea"/>
                <a:cs typeface="+mn-cs"/>
                <a:sym typeface="Wingdings"/>
              </a:rPr>
              <a:t> …an so .. But, because we know what </a:t>
            </a:r>
            <a:r>
              <a:rPr lang="en-US" sz="1200" kern="1200" baseline="0" dirty="0" err="1">
                <a:solidFill>
                  <a:schemeClr val="tx1"/>
                </a:solidFill>
                <a:latin typeface="+mn-lt"/>
                <a:ea typeface="+mn-ea"/>
                <a:cs typeface="+mn-cs"/>
                <a:sym typeface="Wingdings"/>
              </a:rPr>
              <a:t>Ienumerable</a:t>
            </a:r>
            <a:r>
              <a:rPr lang="en-US" sz="1200" kern="1200" baseline="0" dirty="0">
                <a:solidFill>
                  <a:schemeClr val="tx1"/>
                </a:solidFill>
                <a:latin typeface="+mn-lt"/>
                <a:ea typeface="+mn-ea"/>
                <a:cs typeface="+mn-cs"/>
                <a:sym typeface="Wingdings"/>
              </a:rPr>
              <a:t> is, we can infer the dual… the opposite of </a:t>
            </a:r>
            <a:r>
              <a:rPr lang="en-US" sz="1200" kern="1200" baseline="0" dirty="0" err="1">
                <a:solidFill>
                  <a:schemeClr val="tx1"/>
                </a:solidFill>
                <a:latin typeface="+mn-lt"/>
                <a:ea typeface="+mn-ea"/>
                <a:cs typeface="+mn-cs"/>
                <a:sym typeface="Wingdings"/>
              </a:rPr>
              <a:t>Ienumerable</a:t>
            </a:r>
            <a:r>
              <a:rPr lang="en-US" sz="1200" kern="1200" baseline="0" dirty="0">
                <a:solidFill>
                  <a:schemeClr val="tx1"/>
                </a:solidFill>
                <a:latin typeface="+mn-lt"/>
                <a:ea typeface="+mn-ea"/>
                <a:cs typeface="+mn-cs"/>
                <a:sym typeface="Wingdings"/>
              </a:rPr>
              <a:t> to have a pushed based notification system.. That is telling us when something is ready to take and compute versus us ask for something that it might be no there… the Hollywood principle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FF"/>
                </a:solidFill>
              </a:rPr>
              <a:t>Object Expression</a:t>
            </a:r>
          </a:p>
          <a:p>
            <a:endParaRPr lang="en-US" sz="1200" kern="1200" dirty="0">
              <a:solidFill>
                <a:schemeClr val="tx1"/>
              </a:solidFill>
              <a:latin typeface="+mn-lt"/>
              <a:ea typeface="+mn-ea"/>
              <a:cs typeface="+mn-cs"/>
            </a:endParaRPr>
          </a:p>
          <a:p>
            <a:endParaRPr lang="en-US" sz="1200" dirty="0"/>
          </a:p>
          <a:p>
            <a:r>
              <a:rPr lang="en-US" sz="1200" dirty="0"/>
              <a:t>RX comes with many many tools in it's arsenal, such as</a:t>
            </a:r>
          </a:p>
          <a:p>
            <a:r>
              <a:rPr lang="en-US" sz="1200" dirty="0"/>
              <a:t>2 core interfaces </a:t>
            </a:r>
            <a:r>
              <a:rPr lang="en-US" sz="1200" dirty="0" err="1"/>
              <a:t>IObservable</a:t>
            </a:r>
            <a:r>
              <a:rPr lang="en-US" sz="1200" dirty="0"/>
              <a:t> / </a:t>
            </a:r>
            <a:r>
              <a:rPr lang="en-US" sz="1200" dirty="0" err="1"/>
              <a:t>IObserver</a:t>
            </a:r>
            <a:endParaRPr lang="en-US" sz="1200" dirty="0"/>
          </a:p>
          <a:p>
            <a:r>
              <a:rPr lang="en-US" sz="1200" dirty="0"/>
              <a:t>Lots of LINQ like extension methods for </a:t>
            </a:r>
            <a:r>
              <a:rPr lang="en-US" sz="1200" dirty="0" err="1"/>
              <a:t>IObservable</a:t>
            </a:r>
            <a:endParaRPr lang="en-US" sz="1200" dirty="0"/>
          </a:p>
          <a:p>
            <a:r>
              <a:rPr lang="en-US" sz="1200" dirty="0"/>
              <a:t>Time / window based operations (LINQ doesn't really have these)</a:t>
            </a:r>
          </a:p>
          <a:p>
            <a:r>
              <a:rPr lang="en-US" sz="1200" dirty="0"/>
              <a:t>Concurrency schedulers</a:t>
            </a:r>
          </a:p>
          <a:p>
            <a:r>
              <a:rPr lang="en-US" sz="1200" dirty="0"/>
              <a:t>Stream error handling controls (Catch </a:t>
            </a:r>
            <a:r>
              <a:rPr lang="en-US" sz="1200" dirty="0" err="1"/>
              <a:t>etc</a:t>
            </a:r>
            <a:r>
              <a:rPr lang="en-US" sz="1200" dirty="0"/>
              <a:t> </a:t>
            </a:r>
            <a:r>
              <a:rPr lang="en-US" sz="1200" dirty="0" err="1"/>
              <a:t>etc</a:t>
            </a:r>
            <a:r>
              <a:rPr lang="en-US" sz="1200" dirty="0"/>
              <a:t>)</a:t>
            </a:r>
          </a:p>
          <a:p>
            <a:r>
              <a:rPr lang="en-US" sz="1200" dirty="0"/>
              <a:t>Ability to create </a:t>
            </a:r>
            <a:r>
              <a:rPr lang="en-US" sz="1200" dirty="0" err="1"/>
              <a:t>IObservable</a:t>
            </a:r>
            <a:r>
              <a:rPr lang="en-US" sz="1200" dirty="0"/>
              <a:t> from a great many other things, such as</a:t>
            </a:r>
          </a:p>
          <a:p>
            <a:r>
              <a:rPr lang="en-US" sz="1200" dirty="0" err="1"/>
              <a:t>IEnumerable</a:t>
            </a:r>
            <a:endParaRPr lang="en-US" sz="1200" dirty="0"/>
          </a:p>
          <a:p>
            <a:r>
              <a:rPr lang="en-US" sz="1200" dirty="0"/>
              <a:t>Task</a:t>
            </a:r>
          </a:p>
          <a:p>
            <a:r>
              <a:rPr lang="en-US" sz="1200" dirty="0"/>
              <a:t>Events</a:t>
            </a:r>
          </a:p>
          <a:p>
            <a:r>
              <a:rPr lang="en-US" sz="1200" dirty="0" err="1"/>
              <a:t>IObservable</a:t>
            </a:r>
            <a:r>
              <a:rPr lang="en-US" sz="1200" dirty="0"/>
              <a:t> Factories</a:t>
            </a:r>
            <a:endParaRPr lang="en-US" sz="1200" dirty="0">
              <a:latin typeface="Consolas"/>
              <a:cs typeface="Consola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The </a:t>
            </a:r>
            <a:r>
              <a:rPr lang="en-US" sz="1200" kern="1200" dirty="0" err="1">
                <a:solidFill>
                  <a:schemeClr val="tx1"/>
                </a:solidFill>
                <a:latin typeface="+mn-lt"/>
                <a:ea typeface="+mn-ea"/>
                <a:cs typeface="+mn-cs"/>
              </a:rPr>
              <a:t>IObservable</a:t>
            </a:r>
            <a:r>
              <a:rPr lang="en-US" sz="1200" kern="1200" dirty="0">
                <a:solidFill>
                  <a:schemeClr val="tx1"/>
                </a:solidFill>
                <a:latin typeface="+mn-lt"/>
                <a:ea typeface="+mn-ea"/>
                <a:cs typeface="+mn-cs"/>
              </a:rPr>
              <a:t>&lt;T&gt; interface represents the class that sends notifications (the provider); the </a:t>
            </a:r>
            <a:r>
              <a:rPr lang="en-US" sz="1200" kern="1200" dirty="0" err="1">
                <a:solidFill>
                  <a:schemeClr val="tx1"/>
                </a:solidFill>
                <a:latin typeface="+mn-lt"/>
                <a:ea typeface="+mn-ea"/>
                <a:cs typeface="+mn-cs"/>
              </a:rPr>
              <a:t>IObserver</a:t>
            </a:r>
            <a:r>
              <a:rPr lang="en-US" sz="1200" kern="1200" dirty="0">
                <a:solidFill>
                  <a:schemeClr val="tx1"/>
                </a:solidFill>
                <a:latin typeface="+mn-lt"/>
                <a:ea typeface="+mn-ea"/>
                <a:cs typeface="+mn-cs"/>
              </a:rPr>
              <a:t>&lt;T&gt; interface represents the class that receives them (the observer). T represents the class that provides the notification information.</a:t>
            </a:r>
          </a:p>
          <a:p>
            <a:r>
              <a:rPr lang="en-US" sz="1200" kern="1200" dirty="0">
                <a:solidFill>
                  <a:schemeClr val="tx1"/>
                </a:solidFill>
                <a:latin typeface="+mn-lt"/>
                <a:ea typeface="+mn-ea"/>
                <a:cs typeface="+mn-cs"/>
              </a:rPr>
              <a:t>An </a:t>
            </a:r>
            <a:r>
              <a:rPr lang="en-US" sz="1200" kern="1200" dirty="0" err="1">
                <a:solidFill>
                  <a:schemeClr val="tx1"/>
                </a:solidFill>
                <a:latin typeface="+mn-lt"/>
                <a:ea typeface="+mn-ea"/>
                <a:cs typeface="+mn-cs"/>
              </a:rPr>
              <a:t>IObserver</a:t>
            </a:r>
            <a:r>
              <a:rPr lang="en-US" sz="1200" kern="1200" dirty="0">
                <a:solidFill>
                  <a:schemeClr val="tx1"/>
                </a:solidFill>
                <a:latin typeface="+mn-lt"/>
                <a:ea typeface="+mn-ea"/>
                <a:cs typeface="+mn-cs"/>
              </a:rPr>
              <a:t>&lt;T&gt; implementation arranges to receive notifications from a provider (an </a:t>
            </a:r>
            <a:r>
              <a:rPr lang="en-US" sz="1200" kern="1200" dirty="0" err="1">
                <a:solidFill>
                  <a:schemeClr val="tx1"/>
                </a:solidFill>
                <a:latin typeface="+mn-lt"/>
                <a:ea typeface="+mn-ea"/>
                <a:cs typeface="+mn-cs"/>
              </a:rPr>
              <a:t>IObservable</a:t>
            </a:r>
            <a:r>
              <a:rPr lang="en-US" sz="1200" kern="1200" dirty="0">
                <a:solidFill>
                  <a:schemeClr val="tx1"/>
                </a:solidFill>
                <a:latin typeface="+mn-lt"/>
                <a:ea typeface="+mn-ea"/>
                <a:cs typeface="+mn-cs"/>
              </a:rPr>
              <a:t>&lt;T&gt; implementation) by passing an instance of itself to the provider's </a:t>
            </a:r>
            <a:r>
              <a:rPr lang="en-US" sz="1200" kern="1200" dirty="0" err="1">
                <a:solidFill>
                  <a:schemeClr val="tx1"/>
                </a:solidFill>
                <a:latin typeface="+mn-lt"/>
                <a:ea typeface="+mn-ea"/>
                <a:cs typeface="+mn-cs"/>
              </a:rPr>
              <a:t>IObservable</a:t>
            </a:r>
            <a:r>
              <a:rPr lang="en-US" sz="1200" kern="1200" dirty="0">
                <a:solidFill>
                  <a:schemeClr val="tx1"/>
                </a:solidFill>
                <a:latin typeface="+mn-lt"/>
                <a:ea typeface="+mn-ea"/>
                <a:cs typeface="+mn-cs"/>
              </a:rPr>
              <a:t>&lt;T&gt;.Subscribe method. This method returns an </a:t>
            </a:r>
            <a:r>
              <a:rPr lang="en-US" sz="1200" kern="1200" dirty="0" err="1">
                <a:solidFill>
                  <a:schemeClr val="tx1"/>
                </a:solidFill>
                <a:latin typeface="+mn-lt"/>
                <a:ea typeface="+mn-ea"/>
                <a:cs typeface="+mn-cs"/>
              </a:rPr>
              <a:t>IDisposable</a:t>
            </a:r>
            <a:r>
              <a:rPr lang="en-US" sz="1200" kern="1200" dirty="0">
                <a:solidFill>
                  <a:schemeClr val="tx1"/>
                </a:solidFill>
                <a:latin typeface="+mn-lt"/>
                <a:ea typeface="+mn-ea"/>
                <a:cs typeface="+mn-cs"/>
              </a:rPr>
              <a:t> object that can be used to unsubscribe the observer before the provider finishes sending notifications.</a:t>
            </a:r>
          </a:p>
          <a:p>
            <a:r>
              <a:rPr lang="en-US" sz="1200" kern="1200" dirty="0">
                <a:solidFill>
                  <a:schemeClr val="tx1"/>
                </a:solidFill>
                <a:latin typeface="+mn-lt"/>
                <a:ea typeface="+mn-ea"/>
                <a:cs typeface="+mn-cs"/>
              </a:rPr>
              <a:t>The </a:t>
            </a:r>
            <a:r>
              <a:rPr lang="en-US" sz="1200" kern="1200" dirty="0" err="1">
                <a:solidFill>
                  <a:schemeClr val="tx1"/>
                </a:solidFill>
                <a:latin typeface="+mn-lt"/>
                <a:ea typeface="+mn-ea"/>
                <a:cs typeface="+mn-cs"/>
              </a:rPr>
              <a:t>IObserver</a:t>
            </a:r>
            <a:r>
              <a:rPr lang="en-US" sz="1200" kern="1200" dirty="0">
                <a:solidFill>
                  <a:schemeClr val="tx1"/>
                </a:solidFill>
                <a:latin typeface="+mn-lt"/>
                <a:ea typeface="+mn-ea"/>
                <a:cs typeface="+mn-cs"/>
              </a:rPr>
              <a:t>&lt;T&gt; interface defines the following three methods that the observer must implement:</a:t>
            </a:r>
          </a:p>
          <a:p>
            <a:r>
              <a:rPr lang="en-US" sz="1200" kern="1200" dirty="0">
                <a:solidFill>
                  <a:schemeClr val="tx1"/>
                </a:solidFill>
                <a:latin typeface="+mn-lt"/>
                <a:ea typeface="+mn-ea"/>
                <a:cs typeface="+mn-cs"/>
              </a:rPr>
              <a:t>The </a:t>
            </a:r>
            <a:r>
              <a:rPr lang="en-US" sz="1200" kern="1200" dirty="0" err="1">
                <a:solidFill>
                  <a:schemeClr val="tx1"/>
                </a:solidFill>
                <a:latin typeface="+mn-lt"/>
                <a:ea typeface="+mn-ea"/>
                <a:cs typeface="+mn-cs"/>
              </a:rPr>
              <a:t>OnNext</a:t>
            </a:r>
            <a:r>
              <a:rPr lang="en-US" sz="1200" kern="1200" dirty="0">
                <a:solidFill>
                  <a:schemeClr val="tx1"/>
                </a:solidFill>
                <a:latin typeface="+mn-lt"/>
                <a:ea typeface="+mn-ea"/>
                <a:cs typeface="+mn-cs"/>
              </a:rPr>
              <a:t> method, which is typically called by the provider to supply the observer with new data or state information.</a:t>
            </a:r>
          </a:p>
          <a:p>
            <a:r>
              <a:rPr lang="en-US" sz="1200" kern="1200" dirty="0">
                <a:solidFill>
                  <a:schemeClr val="tx1"/>
                </a:solidFill>
                <a:latin typeface="+mn-lt"/>
                <a:ea typeface="+mn-ea"/>
                <a:cs typeface="+mn-cs"/>
              </a:rPr>
              <a:t>The </a:t>
            </a:r>
            <a:r>
              <a:rPr lang="en-US" sz="1200" kern="1200" dirty="0" err="1">
                <a:solidFill>
                  <a:schemeClr val="tx1"/>
                </a:solidFill>
                <a:latin typeface="+mn-lt"/>
                <a:ea typeface="+mn-ea"/>
                <a:cs typeface="+mn-cs"/>
              </a:rPr>
              <a:t>OnError</a:t>
            </a:r>
            <a:r>
              <a:rPr lang="en-US" sz="1200" kern="1200" dirty="0">
                <a:solidFill>
                  <a:schemeClr val="tx1"/>
                </a:solidFill>
                <a:latin typeface="+mn-lt"/>
                <a:ea typeface="+mn-ea"/>
                <a:cs typeface="+mn-cs"/>
              </a:rPr>
              <a:t> method, which is typically called by the provider to indicate that data is unavailable, inaccessible, or corrupted, or that the provider has experienced some other error condition.</a:t>
            </a:r>
          </a:p>
          <a:p>
            <a:r>
              <a:rPr lang="en-US" sz="1200" kern="1200" dirty="0">
                <a:solidFill>
                  <a:schemeClr val="tx1"/>
                </a:solidFill>
                <a:latin typeface="+mn-lt"/>
                <a:ea typeface="+mn-ea"/>
                <a:cs typeface="+mn-cs"/>
              </a:rPr>
              <a:t>The </a:t>
            </a:r>
            <a:r>
              <a:rPr lang="en-US" sz="1200" kern="1200" dirty="0" err="1">
                <a:solidFill>
                  <a:schemeClr val="tx1"/>
                </a:solidFill>
                <a:latin typeface="+mn-lt"/>
                <a:ea typeface="+mn-ea"/>
                <a:cs typeface="+mn-cs"/>
              </a:rPr>
              <a:t>OnCompleted</a:t>
            </a:r>
            <a:r>
              <a:rPr lang="en-US" sz="1200" kern="1200" dirty="0">
                <a:solidFill>
                  <a:schemeClr val="tx1"/>
                </a:solidFill>
                <a:latin typeface="+mn-lt"/>
                <a:ea typeface="+mn-ea"/>
                <a:cs typeface="+mn-cs"/>
              </a:rPr>
              <a:t> method, which is typically called by the provider to indicate that it has finished sending notifications to observers.</a:t>
            </a:r>
          </a:p>
          <a:p>
            <a:r>
              <a:rPr lang="en-US" sz="1200" kern="1200" dirty="0">
                <a:solidFill>
                  <a:schemeClr val="tx1"/>
                </a:solidFill>
                <a:latin typeface="+mn-lt"/>
                <a:ea typeface="+mn-ea"/>
                <a:cs typeface="+mn-cs"/>
              </a:rPr>
              <a:t>Further reading : </a:t>
            </a:r>
            <a:r>
              <a:rPr lang="en-US" sz="1200" kern="1200" dirty="0">
                <a:solidFill>
                  <a:schemeClr val="tx1"/>
                </a:solidFill>
                <a:latin typeface="+mn-lt"/>
                <a:ea typeface="+mn-ea"/>
                <a:cs typeface="+mn-cs"/>
                <a:hlinkClick r:id="rId3"/>
              </a:rPr>
              <a:t>http://msdn.microsoft.com/en-us/library/dd783449(v=vs.110).aspx</a:t>
            </a:r>
            <a:endParaRPr lang="en-US" sz="1200" dirty="0"/>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dirty="0" err="1"/>
              <a:t>IObserver</a:t>
            </a:r>
            <a:r>
              <a:rPr lang="en-US" sz="1200" dirty="0"/>
              <a:t>&lt;T&gt; </a:t>
            </a:r>
            <a:r>
              <a:rPr lang="en-US" sz="1200" dirty="0" err="1"/>
              <a:t>IObserver</a:t>
            </a:r>
            <a:r>
              <a:rPr lang="en-US" sz="1200" dirty="0"/>
              <a:t>&lt;T&gt; is the other one of the two core interfaces for working with Rx. It too has made it into the BCL as of .NET 4.0. Don't worry if you are not on .NET 4.0 yet as the Rx team have included these two interfaces in a separate assembly for .NET 3.5 and Silverlight users. </a:t>
            </a:r>
            <a:r>
              <a:rPr lang="en-US" sz="1200" dirty="0" err="1"/>
              <a:t>IObservable</a:t>
            </a:r>
            <a:r>
              <a:rPr lang="en-US" sz="1200" dirty="0"/>
              <a:t>&lt;T&gt; is meant to be the "</a:t>
            </a:r>
            <a:r>
              <a:rPr lang="en-US" sz="1200" b="1" dirty="0"/>
              <a:t>functional dual of </a:t>
            </a:r>
            <a:r>
              <a:rPr lang="en-US" sz="1200" b="1" dirty="0" err="1"/>
              <a:t>IEnumerable</a:t>
            </a:r>
            <a:r>
              <a:rPr lang="en-US" sz="1200" b="1" dirty="0"/>
              <a:t>&lt;T&gt;</a:t>
            </a:r>
            <a:r>
              <a:rPr lang="en-US" sz="1200" dirty="0"/>
              <a:t>". If you want to know what that last statement means, then enjoy the hours of videos on Channel9 where they discuss the mathematical purity of the types. For everyone else it means that where an </a:t>
            </a:r>
            <a:r>
              <a:rPr lang="en-US" sz="1200" dirty="0" err="1"/>
              <a:t>IEnumerable</a:t>
            </a:r>
            <a:r>
              <a:rPr lang="en-US" sz="1200" dirty="0"/>
              <a:t>&lt;T&gt; can effectively yield three things (the next value, an exception or the end of the sequence), so too can </a:t>
            </a:r>
            <a:r>
              <a:rPr lang="en-US" sz="1200" dirty="0" err="1"/>
              <a:t>IObservable</a:t>
            </a:r>
            <a:r>
              <a:rPr lang="en-US" sz="1200" dirty="0"/>
              <a:t>&lt;T&gt; via </a:t>
            </a:r>
            <a:r>
              <a:rPr lang="en-US" sz="1200" dirty="0" err="1"/>
              <a:t>IObserver</a:t>
            </a:r>
            <a:r>
              <a:rPr lang="en-US" sz="1200" dirty="0"/>
              <a:t>&lt;T&gt;'s three methods </a:t>
            </a:r>
            <a:r>
              <a:rPr lang="en-US" sz="1200" dirty="0" err="1"/>
              <a:t>OnNext</a:t>
            </a:r>
            <a:r>
              <a:rPr lang="en-US" sz="1200" dirty="0"/>
              <a:t>(T), </a:t>
            </a:r>
            <a:r>
              <a:rPr lang="en-US" sz="1200" dirty="0" err="1"/>
              <a:t>OnError</a:t>
            </a:r>
            <a:r>
              <a:rPr lang="en-US" sz="1200" dirty="0"/>
              <a:t>(Exception) and </a:t>
            </a:r>
            <a:r>
              <a:rPr lang="en-US" sz="1200" dirty="0" err="1"/>
              <a:t>OnCompleted</a:t>
            </a:r>
            <a:r>
              <a:rPr lang="en-US" sz="1200" dirty="0"/>
              <a:t>().</a:t>
            </a:r>
          </a:p>
          <a:p>
            <a:endParaRPr lang="en-US" sz="1200" dirty="0"/>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The </a:t>
            </a:r>
            <a:r>
              <a:rPr lang="en-US" sz="1200" kern="1200" dirty="0">
                <a:solidFill>
                  <a:schemeClr val="tx1"/>
                </a:solidFill>
                <a:latin typeface="+mn-lt"/>
                <a:ea typeface="+mn-ea"/>
                <a:cs typeface="+mn-cs"/>
                <a:hlinkClick r:id="rId4"/>
              </a:rPr>
              <a:t>OnNext method, which is typically called by the provider to supply the observer with new data or state information.</a:t>
            </a:r>
          </a:p>
          <a:p>
            <a:r>
              <a:rPr lang="en-US" sz="1200" kern="1200" dirty="0">
                <a:solidFill>
                  <a:schemeClr val="tx1"/>
                </a:solidFill>
                <a:latin typeface="+mn-lt"/>
                <a:ea typeface="+mn-ea"/>
                <a:cs typeface="+mn-cs"/>
              </a:rPr>
              <a:t>The </a:t>
            </a:r>
            <a:r>
              <a:rPr lang="en-US" sz="1200" kern="1200" dirty="0">
                <a:solidFill>
                  <a:schemeClr val="tx1"/>
                </a:solidFill>
                <a:latin typeface="+mn-lt"/>
                <a:ea typeface="+mn-ea"/>
                <a:cs typeface="+mn-cs"/>
                <a:hlinkClick r:id="rId5"/>
              </a:rPr>
              <a:t>OnError method, which is typically called by the provider to indicate that data is unavailable, inaccessible, or corrupted, or that the provider has experienced some other error condition. </a:t>
            </a:r>
          </a:p>
          <a:p>
            <a:r>
              <a:rPr lang="en-US" sz="1200" kern="1200" dirty="0">
                <a:solidFill>
                  <a:schemeClr val="tx1"/>
                </a:solidFill>
                <a:latin typeface="+mn-lt"/>
                <a:ea typeface="+mn-ea"/>
                <a:cs typeface="+mn-cs"/>
              </a:rPr>
              <a:t>The </a:t>
            </a:r>
            <a:r>
              <a:rPr lang="en-US" sz="1200" kern="1200" dirty="0">
                <a:solidFill>
                  <a:schemeClr val="tx1"/>
                </a:solidFill>
                <a:latin typeface="+mn-lt"/>
                <a:ea typeface="+mn-ea"/>
                <a:cs typeface="+mn-cs"/>
                <a:hlinkClick r:id="rId6"/>
              </a:rPr>
              <a:t>OnCompleted method, which is typically called by the provider to indicate that it has finished sending notifications to observers.</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endParaRPr lang="en-US" sz="1200" dirty="0"/>
          </a:p>
          <a:p>
            <a:r>
              <a:rPr lang="en-US" sz="1200" dirty="0"/>
              <a:t>Rx has an implicit contract that must be followed. An implementation of </a:t>
            </a:r>
            <a:r>
              <a:rPr lang="en-US" sz="1200" dirty="0" err="1"/>
              <a:t>IObserver</a:t>
            </a:r>
            <a:r>
              <a:rPr lang="en-US" sz="1200" dirty="0"/>
              <a:t>&lt;T&gt; may have zero or more calls to </a:t>
            </a:r>
            <a:r>
              <a:rPr lang="en-US" sz="1200" dirty="0" err="1"/>
              <a:t>OnNext</a:t>
            </a:r>
            <a:r>
              <a:rPr lang="en-US" sz="1200" dirty="0"/>
              <a:t>(T) followed optionally by a call to either </a:t>
            </a:r>
            <a:r>
              <a:rPr lang="en-US" sz="1200" dirty="0" err="1"/>
              <a:t>OnError</a:t>
            </a:r>
            <a:r>
              <a:rPr lang="en-US" sz="1200" dirty="0"/>
              <a:t>(Exception) or </a:t>
            </a:r>
            <a:r>
              <a:rPr lang="en-US" sz="1200" dirty="0" err="1"/>
              <a:t>OnCompleted</a:t>
            </a:r>
            <a:r>
              <a:rPr lang="en-US" sz="1200" dirty="0"/>
              <a:t>(). This protocol ensures that if a sequence terminates, it is always terminated by an </a:t>
            </a:r>
            <a:r>
              <a:rPr lang="en-US" sz="1200" dirty="0" err="1"/>
              <a:t>OnError</a:t>
            </a:r>
            <a:r>
              <a:rPr lang="en-US" sz="1200" dirty="0"/>
              <a:t>(Exception), or an </a:t>
            </a:r>
            <a:r>
              <a:rPr lang="en-US" sz="1200" dirty="0" err="1"/>
              <a:t>OnCompleted</a:t>
            </a:r>
            <a:r>
              <a:rPr lang="en-US" sz="1200" dirty="0"/>
              <a:t>(). This protocol does not however demand that an </a:t>
            </a:r>
            <a:r>
              <a:rPr lang="en-US" sz="1200" dirty="0" err="1"/>
              <a:t>OnNext</a:t>
            </a:r>
            <a:r>
              <a:rPr lang="en-US" sz="1200" dirty="0"/>
              <a:t>(T), </a:t>
            </a:r>
            <a:r>
              <a:rPr lang="en-US" sz="1200" dirty="0" err="1"/>
              <a:t>OnError</a:t>
            </a:r>
            <a:r>
              <a:rPr lang="en-US" sz="1200" dirty="0"/>
              <a:t>(Exception) or </a:t>
            </a:r>
            <a:r>
              <a:rPr lang="en-US" sz="1200" dirty="0" err="1"/>
              <a:t>OnCompleted</a:t>
            </a:r>
            <a:r>
              <a:rPr lang="en-US" sz="1200" dirty="0"/>
              <a:t>() ever be called. This enables to concept of empty and infinite sequences. We will look into this more later.</a:t>
            </a:r>
          </a:p>
          <a:p>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523F67-448C-0246-A254-9B8827AAB221}"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9320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u="none" strike="noStrike" kern="1200" dirty="0">
                <a:solidFill>
                  <a:schemeClr val="tx1"/>
                </a:solidFill>
                <a:effectLst/>
                <a:latin typeface="+mn-lt"/>
                <a:ea typeface="+mn-ea"/>
                <a:cs typeface="+mn-cs"/>
              </a:rPr>
              <a:t>The TPL DF provides points of integration with RX and the </a:t>
            </a:r>
            <a:r>
              <a:rPr lang="en-US" sz="1200" b="0" i="0" u="none" strike="noStrike" kern="1200" dirty="0" err="1">
                <a:solidFill>
                  <a:schemeClr val="tx1"/>
                </a:solidFill>
                <a:effectLst/>
                <a:latin typeface="+mn-lt"/>
                <a:ea typeface="+mn-ea"/>
                <a:cs typeface="+mn-cs"/>
              </a:rPr>
              <a:t>IObservable</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IObserver</a:t>
            </a:r>
            <a:r>
              <a:rPr lang="en-US" sz="1200" b="0" i="0" u="none" strike="noStrike" kern="1200" dirty="0">
                <a:solidFill>
                  <a:schemeClr val="tx1"/>
                </a:solidFill>
                <a:effectLst/>
                <a:latin typeface="+mn-lt"/>
                <a:ea typeface="+mn-ea"/>
                <a:cs typeface="+mn-cs"/>
              </a:rPr>
              <a:t> interfaces</a:t>
            </a:r>
          </a:p>
          <a:p>
            <a:pPr fontAlgn="base"/>
            <a:endParaRPr lang="en-US" sz="1200" b="0" i="0" u="none" strike="noStrike" kern="1200" dirty="0">
              <a:solidFill>
                <a:schemeClr val="tx1"/>
              </a:solidFill>
              <a:effectLst/>
              <a:latin typeface="+mn-lt"/>
              <a:ea typeface="+mn-ea"/>
              <a:cs typeface="+mn-cs"/>
            </a:endParaRPr>
          </a:p>
          <a:p>
            <a:pPr fontAlgn="base"/>
            <a:r>
              <a:rPr lang="en-US" sz="1200" b="0" i="0" u="none" strike="noStrike" kern="1200" dirty="0">
                <a:solidFill>
                  <a:schemeClr val="tx1"/>
                </a:solidFill>
                <a:effectLst/>
                <a:latin typeface="+mn-lt"/>
                <a:ea typeface="+mn-ea"/>
                <a:cs typeface="+mn-cs"/>
              </a:rPr>
              <a:t>The most straightforward combination of Rx and TDF involves transforming the output of a source block into an observable sequence by using the </a:t>
            </a:r>
            <a:r>
              <a:rPr lang="en-US" sz="1200" b="0" i="0" u="none" strike="noStrike" kern="1200" dirty="0" err="1">
                <a:solidFill>
                  <a:schemeClr val="tx1"/>
                </a:solidFill>
                <a:effectLst/>
                <a:latin typeface="+mn-lt"/>
                <a:ea typeface="+mn-ea"/>
                <a:cs typeface="+mn-cs"/>
              </a:rPr>
              <a:t>AsObservable</a:t>
            </a:r>
            <a:r>
              <a:rPr lang="en-US" sz="1200" b="0" i="0" u="none" strike="noStrike" kern="1200" dirty="0">
                <a:solidFill>
                  <a:schemeClr val="tx1"/>
                </a:solidFill>
                <a:effectLst/>
                <a:latin typeface="+mn-lt"/>
                <a:ea typeface="+mn-ea"/>
                <a:cs typeface="+mn-cs"/>
              </a:rPr>
              <a:t>. This allows construction of an arbitrary Dataflow chain that just needs to have some propagating at the end. This output can then flow into the  Reactive fluent extension methods to further process the output. This generally terminates with a Subscribe call to executes some action on the resulting data.</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300" b="0" i="0" u="none" strike="noStrike" kern="1200" cap="none" spc="0" normalizeH="0" baseline="0" noProof="0" smtClean="0">
                <a:ln>
                  <a:noFill/>
                </a:ln>
                <a:solidFill>
                  <a:srgbClr val="363D3D"/>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300" b="0" i="0" u="none" strike="noStrike" kern="1200" cap="none" spc="0" normalizeH="0" baseline="0" noProof="0">
              <a:ln>
                <a:noFill/>
              </a:ln>
              <a:solidFill>
                <a:srgbClr val="363D3D"/>
              </a:solidFill>
              <a:effectLst/>
              <a:uLnTx/>
              <a:uFillTx/>
              <a:latin typeface="Calibri"/>
              <a:ea typeface="+mn-ea"/>
              <a:cs typeface="+mn-cs"/>
            </a:endParaRPr>
          </a:p>
        </p:txBody>
      </p:sp>
    </p:spTree>
    <p:extLst>
      <p:ext uri="{BB962C8B-B14F-4D97-AF65-F5344CB8AC3E}">
        <p14:creationId xmlns:p14="http://schemas.microsoft.com/office/powerpoint/2010/main" val="1360473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transformation in the opposite direction is also possible using the </a:t>
            </a:r>
            <a:r>
              <a:rPr lang="en-US" sz="1200" b="0" i="0" u="none" strike="noStrike" kern="1200" dirty="0" err="1">
                <a:solidFill>
                  <a:schemeClr val="tx1"/>
                </a:solidFill>
                <a:effectLst/>
                <a:latin typeface="+mn-lt"/>
                <a:ea typeface="+mn-ea"/>
                <a:cs typeface="+mn-cs"/>
              </a:rPr>
              <a:t>AsObserver</a:t>
            </a:r>
            <a:r>
              <a:rPr lang="en-US" sz="1200" b="0" i="0" u="none" strike="noStrike" kern="1200" dirty="0">
                <a:solidFill>
                  <a:schemeClr val="tx1"/>
                </a:solidFill>
                <a:effectLst/>
                <a:latin typeface="+mn-lt"/>
                <a:ea typeface="+mn-ea"/>
                <a:cs typeface="+mn-cs"/>
              </a:rPr>
              <a:t> extension method allows a TDF chain to make itself available for input as an </a:t>
            </a:r>
            <a:r>
              <a:rPr lang="en-US" sz="1200" b="0" i="0" u="none" strike="noStrike" kern="1200" dirty="0" err="1">
                <a:solidFill>
                  <a:schemeClr val="tx1"/>
                </a:solidFill>
                <a:effectLst/>
                <a:latin typeface="+mn-lt"/>
                <a:ea typeface="+mn-ea"/>
                <a:cs typeface="+mn-cs"/>
              </a:rPr>
              <a:t>IObserver</a:t>
            </a:r>
            <a:r>
              <a:rPr lang="en-US" sz="1200" b="0" i="0" u="none" strike="noStrike" kern="1200" dirty="0">
                <a:solidFill>
                  <a:schemeClr val="tx1"/>
                </a:solidFill>
                <a:effectLst/>
                <a:latin typeface="+mn-lt"/>
                <a:ea typeface="+mn-ea"/>
                <a:cs typeface="+mn-cs"/>
              </a:rPr>
              <a:t> instance. Since </a:t>
            </a:r>
            <a:r>
              <a:rPr lang="en-US" sz="1200" b="0" i="0" u="none" strike="noStrike" kern="1200" dirty="0" err="1">
                <a:solidFill>
                  <a:schemeClr val="tx1"/>
                </a:solidFill>
                <a:effectLst/>
                <a:latin typeface="+mn-lt"/>
                <a:ea typeface="+mn-ea"/>
                <a:cs typeface="+mn-cs"/>
              </a:rPr>
              <a:t>IObserver</a:t>
            </a:r>
            <a:r>
              <a:rPr lang="en-US" sz="1200" b="0" i="0" u="none" strike="noStrike" kern="1200" dirty="0">
                <a:solidFill>
                  <a:schemeClr val="tx1"/>
                </a:solidFill>
                <a:effectLst/>
                <a:latin typeface="+mn-lt"/>
                <a:ea typeface="+mn-ea"/>
                <a:cs typeface="+mn-cs"/>
              </a:rPr>
              <a:t> can be used directly as an </a:t>
            </a:r>
            <a:r>
              <a:rPr lang="en-US" sz="1200" b="0" i="0" u="none" strike="noStrike" kern="1200" dirty="0" err="1">
                <a:solidFill>
                  <a:schemeClr val="tx1"/>
                </a:solidFill>
                <a:effectLst/>
                <a:latin typeface="+mn-lt"/>
                <a:ea typeface="+mn-ea"/>
                <a:cs typeface="+mn-cs"/>
              </a:rPr>
              <a:t>IObservable</a:t>
            </a:r>
            <a:r>
              <a:rPr lang="en-US" sz="1200" b="0" i="0" u="none" strike="noStrike" kern="1200" dirty="0">
                <a:solidFill>
                  <a:schemeClr val="tx1"/>
                </a:solidFill>
                <a:effectLst/>
                <a:latin typeface="+mn-lt"/>
                <a:ea typeface="+mn-ea"/>
                <a:cs typeface="+mn-cs"/>
              </a:rPr>
              <a:t> Subscribe target, any Rx sequence can set up a subscription to flow its data into the target block. </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The integration doesn’t feel quite as smooth in this direction due to the need for setup of the target block ahead of the subscription but it’s still a pretty clean switch.</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extension method that creates an </a:t>
            </a:r>
            <a:r>
              <a:rPr lang="en-US" sz="1200" kern="1200" dirty="0" err="1">
                <a:solidFill>
                  <a:schemeClr val="tx1"/>
                </a:solidFill>
                <a:effectLst/>
                <a:latin typeface="+mn-lt"/>
                <a:ea typeface="+mn-ea"/>
                <a:cs typeface="+mn-cs"/>
              </a:rPr>
              <a:t>IObserver</a:t>
            </a:r>
            <a:r>
              <a:rPr lang="en-US" sz="1200" kern="1200" dirty="0">
                <a:solidFill>
                  <a:schemeClr val="tx1"/>
                </a:solidFill>
                <a:effectLst/>
                <a:latin typeface="+mn-lt"/>
                <a:ea typeface="+mn-ea"/>
                <a:cs typeface="+mn-cs"/>
              </a:rPr>
              <a:t>&lt;T&gt; for an </a:t>
            </a:r>
            <a:r>
              <a:rPr lang="en-US" sz="1200" kern="1200" dirty="0" err="1">
                <a:solidFill>
                  <a:schemeClr val="tx1"/>
                </a:solidFill>
                <a:effectLst/>
                <a:latin typeface="+mn-lt"/>
                <a:ea typeface="+mn-ea"/>
                <a:cs typeface="+mn-cs"/>
              </a:rPr>
              <a:t>ITargetBlock</a:t>
            </a:r>
            <a:r>
              <a:rPr lang="en-US" sz="1200" kern="1200" dirty="0">
                <a:solidFill>
                  <a:schemeClr val="tx1"/>
                </a:solidFill>
                <a:effectLst/>
                <a:latin typeface="+mn-lt"/>
                <a:ea typeface="+mn-ea"/>
                <a:cs typeface="+mn-cs"/>
              </a:rPr>
              <a:t>&lt;T&gt;.  </a:t>
            </a:r>
            <a:r>
              <a:rPr lang="en-US" sz="1200" kern="1200" dirty="0" err="1">
                <a:solidFill>
                  <a:schemeClr val="tx1"/>
                </a:solidFill>
                <a:effectLst/>
                <a:latin typeface="+mn-lt"/>
                <a:ea typeface="+mn-ea"/>
                <a:cs typeface="+mn-cs"/>
              </a:rPr>
              <a:t>OnNext</a:t>
            </a:r>
            <a:r>
              <a:rPr lang="en-US" sz="1200" kern="1200" dirty="0">
                <a:solidFill>
                  <a:schemeClr val="tx1"/>
                </a:solidFill>
                <a:effectLst/>
                <a:latin typeface="+mn-lt"/>
                <a:ea typeface="+mn-ea"/>
                <a:cs typeface="+mn-cs"/>
              </a:rPr>
              <a:t> calls on the observer will result in the data being sent to the target, </a:t>
            </a:r>
            <a:r>
              <a:rPr lang="en-US" sz="1200" kern="1200" dirty="0" err="1">
                <a:solidFill>
                  <a:schemeClr val="tx1"/>
                </a:solidFill>
                <a:effectLst/>
                <a:latin typeface="+mn-lt"/>
                <a:ea typeface="+mn-ea"/>
                <a:cs typeface="+mn-cs"/>
              </a:rPr>
              <a:t>OnError</a:t>
            </a:r>
            <a:r>
              <a:rPr lang="en-US" sz="1200" kern="1200" dirty="0">
                <a:solidFill>
                  <a:schemeClr val="tx1"/>
                </a:solidFill>
                <a:effectLst/>
                <a:latin typeface="+mn-lt"/>
                <a:ea typeface="+mn-ea"/>
                <a:cs typeface="+mn-cs"/>
              </a:rPr>
              <a:t> calls will result in the exception faulting the target, and </a:t>
            </a:r>
            <a:r>
              <a:rPr lang="en-US" sz="1200" kern="1200" dirty="0" err="1">
                <a:solidFill>
                  <a:schemeClr val="tx1"/>
                </a:solidFill>
                <a:effectLst/>
                <a:latin typeface="+mn-lt"/>
                <a:ea typeface="+mn-ea"/>
                <a:cs typeface="+mn-cs"/>
              </a:rPr>
              <a:t>OnCompleted</a:t>
            </a:r>
            <a:r>
              <a:rPr lang="en-US" sz="1200" kern="1200" dirty="0">
                <a:solidFill>
                  <a:schemeClr val="tx1"/>
                </a:solidFill>
                <a:effectLst/>
                <a:latin typeface="+mn-lt"/>
                <a:ea typeface="+mn-ea"/>
                <a:cs typeface="+mn-cs"/>
              </a:rPr>
              <a:t> calls will result in Complete called on the target.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300" b="0" i="0" u="none" strike="noStrike" kern="1200" cap="none" spc="0" normalizeH="0" baseline="0" noProof="0" smtClean="0">
                <a:ln>
                  <a:noFill/>
                </a:ln>
                <a:solidFill>
                  <a:srgbClr val="363D3D"/>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300" b="0" i="0" u="none" strike="noStrike" kern="1200" cap="none" spc="0" normalizeH="0" baseline="0" noProof="0">
              <a:ln>
                <a:noFill/>
              </a:ln>
              <a:solidFill>
                <a:srgbClr val="363D3D"/>
              </a:solidFill>
              <a:effectLst/>
              <a:uLnTx/>
              <a:uFillTx/>
              <a:latin typeface="Calibri"/>
              <a:ea typeface="+mn-ea"/>
              <a:cs typeface="+mn-cs"/>
            </a:endParaRPr>
          </a:p>
        </p:txBody>
      </p:sp>
    </p:spTree>
    <p:extLst>
      <p:ext uri="{BB962C8B-B14F-4D97-AF65-F5344CB8AC3E}">
        <p14:creationId xmlns:p14="http://schemas.microsoft.com/office/powerpoint/2010/main" val="13635409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State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D3BF3-D352-46FC-8343-31F56E6730E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7552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approach of breaking a part a big problem in smaller solutions, and then glue them back together is not a new idea. It is basic idea for building and structuring programs that can run </a:t>
            </a:r>
            <a:r>
              <a:rPr lang="en-US" sz="1200" kern="1200" dirty="0" err="1">
                <a:solidFill>
                  <a:schemeClr val="tx1"/>
                </a:solidFill>
                <a:effectLst/>
                <a:latin typeface="+mn-lt"/>
                <a:ea typeface="+mn-ea"/>
                <a:cs typeface="+mn-cs"/>
              </a:rPr>
              <a:t>concurrenlty</a:t>
            </a:r>
            <a:r>
              <a:rPr lang="en-US" sz="1200" kern="1200" dirty="0">
                <a:solidFill>
                  <a:schemeClr val="tx1"/>
                </a:solidFill>
                <a:effectLst/>
                <a:latin typeface="+mn-lt"/>
                <a:ea typeface="+mn-ea"/>
                <a:cs typeface="+mn-cs"/>
              </a:rPr>
              <a:t>.  With the constrain that these small solutions are independent and possibly don’t share state.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when a </a:t>
            </a:r>
            <a:r>
              <a:rPr lang="en-US" sz="1200" i="1" kern="1200" dirty="0">
                <a:solidFill>
                  <a:schemeClr val="tx1"/>
                </a:solidFill>
                <a:effectLst/>
                <a:latin typeface="+mn-lt"/>
                <a:ea typeface="+mn-ea"/>
                <a:cs typeface="+mn-cs"/>
              </a:rPr>
              <a:t>divide and conquer </a:t>
            </a:r>
            <a:r>
              <a:rPr lang="en-US" sz="1200" kern="1200" dirty="0">
                <a:solidFill>
                  <a:schemeClr val="tx1"/>
                </a:solidFill>
                <a:effectLst/>
                <a:latin typeface="+mn-lt"/>
                <a:ea typeface="+mn-ea"/>
                <a:cs typeface="+mn-cs"/>
              </a:rPr>
              <a:t>strategy is applied for a parallel computation, multiple threads work concurrently on different data partitions and different functions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300" b="0" i="0" u="none" strike="noStrike" kern="1200" cap="none" spc="0" normalizeH="0" baseline="0" noProof="0" smtClean="0">
                <a:ln>
                  <a:noFill/>
                </a:ln>
                <a:solidFill>
                  <a:srgbClr val="363D3D"/>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srgbClr val="363D3D"/>
              </a:solidFill>
              <a:effectLst/>
              <a:uLnTx/>
              <a:uFillTx/>
              <a:latin typeface="Calibri"/>
              <a:ea typeface="+mn-ea"/>
              <a:cs typeface="+mn-cs"/>
            </a:endParaRPr>
          </a:p>
        </p:txBody>
      </p:sp>
    </p:spTree>
    <p:extLst>
      <p:ext uri="{BB962C8B-B14F-4D97-AF65-F5344CB8AC3E}">
        <p14:creationId xmlns:p14="http://schemas.microsoft.com/office/powerpoint/2010/main" val="9313817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Words Counter </a:t>
            </a:r>
          </a:p>
          <a:p>
            <a:endParaRPr lang="en-US" dirty="0"/>
          </a:p>
          <a:p>
            <a:r>
              <a:rPr lang="en-US" dirty="0"/>
              <a:t>OR</a:t>
            </a:r>
            <a:br>
              <a:rPr lang="en-US" dirty="0"/>
            </a:br>
            <a:endParaRPr lang="en-US" dirty="0"/>
          </a:p>
          <a:p>
            <a:r>
              <a:rPr lang="en-US" dirty="0" err="1"/>
              <a:t>DataFlowPipeline</a:t>
            </a:r>
            <a:endParaRPr lang="en-US" dirty="0"/>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42</a:t>
            </a:fld>
            <a:endParaRPr lang="en-US"/>
          </a:p>
        </p:txBody>
      </p:sp>
    </p:spTree>
    <p:extLst>
      <p:ext uri="{BB962C8B-B14F-4D97-AF65-F5344CB8AC3E}">
        <p14:creationId xmlns:p14="http://schemas.microsoft.com/office/powerpoint/2010/main" val="16130848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300" b="0" i="0" u="none" strike="noStrike" kern="1200" cap="none" spc="0" normalizeH="0" baseline="0" noProof="0" smtClean="0">
                <a:ln>
                  <a:noFill/>
                </a:ln>
                <a:solidFill>
                  <a:srgbClr val="363D3D"/>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300" b="0" i="0" u="none" strike="noStrike" kern="1200" cap="none" spc="0" normalizeH="0" baseline="0" noProof="0">
              <a:ln>
                <a:noFill/>
              </a:ln>
              <a:solidFill>
                <a:srgbClr val="363D3D"/>
              </a:solidFill>
              <a:effectLst/>
              <a:uLnTx/>
              <a:uFillTx/>
              <a:latin typeface="Calibri"/>
              <a:ea typeface="+mn-ea"/>
              <a:cs typeface="+mn-cs"/>
            </a:endParaRPr>
          </a:p>
        </p:txBody>
      </p:sp>
    </p:spTree>
    <p:extLst>
      <p:ext uri="{BB962C8B-B14F-4D97-AF65-F5344CB8AC3E}">
        <p14:creationId xmlns:p14="http://schemas.microsoft.com/office/powerpoint/2010/main" val="27133006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200" b="1" dirty="0">
                <a:solidFill>
                  <a:schemeClr val="tx1"/>
                </a:solidFill>
              </a:rPr>
              <a:t>An </a:t>
            </a:r>
            <a:r>
              <a:rPr lang="en-US" sz="1200" b="1" dirty="0">
                <a:solidFill>
                  <a:srgbClr val="DA1F28"/>
                </a:solidFill>
              </a:rPr>
              <a:t>Agent </a:t>
            </a:r>
            <a:r>
              <a:rPr lang="en-US" sz="1200" b="1" dirty="0">
                <a:solidFill>
                  <a:schemeClr val="tx1"/>
                </a:solidFill>
              </a:rPr>
              <a:t>is an independent computational entity which </a:t>
            </a:r>
            <a:r>
              <a:rPr lang="en-US" sz="1200" b="1" dirty="0">
                <a:solidFill>
                  <a:srgbClr val="DA1F28"/>
                </a:solidFill>
              </a:rPr>
              <a:t>contains a message queue</a:t>
            </a:r>
            <a:r>
              <a:rPr lang="en-US" sz="1200" b="1" dirty="0">
                <a:solidFill>
                  <a:schemeClr val="tx1"/>
                </a:solidFill>
              </a:rPr>
              <a:t>, and that</a:t>
            </a:r>
            <a:r>
              <a:rPr lang="en-US" sz="1200" b="1" baseline="0" dirty="0">
                <a:solidFill>
                  <a:schemeClr val="tx1"/>
                </a:solidFill>
              </a:rPr>
              <a:t> it reacts when </a:t>
            </a:r>
            <a:r>
              <a:rPr lang="en-US" sz="1200" b="1" dirty="0">
                <a:solidFill>
                  <a:srgbClr val="DA1F28"/>
                </a:solidFill>
              </a:rPr>
              <a:t>receives</a:t>
            </a:r>
            <a:r>
              <a:rPr lang="en-US" sz="1200" b="1" dirty="0">
                <a:solidFill>
                  <a:srgbClr val="FF0000"/>
                </a:solidFill>
              </a:rPr>
              <a:t> a </a:t>
            </a:r>
            <a:r>
              <a:rPr lang="en-US" sz="1200" b="1" dirty="0">
                <a:solidFill>
                  <a:srgbClr val="DA1F28"/>
                </a:solidFill>
              </a:rPr>
              <a:t>messages and</a:t>
            </a:r>
            <a:r>
              <a:rPr lang="en-US" sz="1200" b="1" dirty="0">
                <a:solidFill>
                  <a:srgbClr val="FF0000"/>
                </a:solidFill>
              </a:rPr>
              <a:t> </a:t>
            </a:r>
            <a:r>
              <a:rPr lang="en-US" sz="1200" b="1" dirty="0">
                <a:solidFill>
                  <a:srgbClr val="DA1F28"/>
                </a:solidFill>
              </a:rPr>
              <a:t>processes</a:t>
            </a:r>
            <a:r>
              <a:rPr lang="en-US" sz="1200" b="1" baseline="0" dirty="0">
                <a:solidFill>
                  <a:srgbClr val="DA1F28"/>
                </a:solidFill>
              </a:rPr>
              <a:t> it </a:t>
            </a:r>
            <a:endParaRPr lang="en-US" sz="1200" b="1" dirty="0">
              <a:solidFill>
                <a:srgbClr val="DA1F28"/>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Agent</a:t>
            </a:r>
            <a:r>
              <a:rPr lang="en-US" sz="1200" kern="1200" baseline="0" dirty="0">
                <a:solidFill>
                  <a:schemeClr val="tx1"/>
                </a:solidFill>
                <a:effectLst/>
                <a:latin typeface="+mn-lt"/>
                <a:ea typeface="+mn-ea"/>
                <a:cs typeface="+mn-cs"/>
              </a:rPr>
              <a:t> is composed by a Mailbox, Behavior and state.</a:t>
            </a:r>
            <a:endParaRPr lang="en-US" sz="1200" kern="1200" dirty="0">
              <a:solidFill>
                <a:schemeClr val="tx1"/>
              </a:solidFill>
              <a:effectLst/>
              <a:latin typeface="+mn-lt"/>
              <a:ea typeface="+mn-ea"/>
              <a:cs typeface="+mn-cs"/>
            </a:endParaRPr>
          </a:p>
          <a:p>
            <a:pPr algn="l"/>
            <a:endParaRPr lang="en-US" sz="1200" b="1" kern="1200" dirty="0">
              <a:solidFill>
                <a:schemeClr val="tx1"/>
              </a:solidFill>
              <a:effectLst/>
              <a:latin typeface="+mn-lt"/>
              <a:ea typeface="+mn-ea"/>
              <a:cs typeface="+mn-cs"/>
            </a:endParaRPr>
          </a:p>
          <a:p>
            <a:pPr algn="l"/>
            <a:r>
              <a:rPr lang="en-US" sz="1200" b="1" kern="1200" dirty="0">
                <a:solidFill>
                  <a:schemeClr val="tx1"/>
                </a:solidFill>
                <a:effectLst/>
                <a:latin typeface="+mn-lt"/>
                <a:ea typeface="+mn-ea"/>
                <a:cs typeface="+mn-cs"/>
              </a:rPr>
              <a:t>The TPL DF fits quite well in this model, but one thing is missing, the state, an isolated state. Where the state can be access only by the agent it self or by messages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rgbClr val="0000FF"/>
                </a:solidFill>
                <a:effectLst/>
                <a:latin typeface="+mn-lt"/>
                <a:ea typeface="+mn-ea"/>
                <a:cs typeface="+mn-cs"/>
              </a:rPr>
              <a:t>Conceptually an Agent has its own “thread” of execution, and it is </a:t>
            </a:r>
            <a:r>
              <a:rPr lang="en-US" sz="1200" b="1" kern="1200" dirty="0">
                <a:solidFill>
                  <a:srgbClr val="0000FF"/>
                </a:solidFill>
                <a:latin typeface="+mn-lt"/>
                <a:ea typeface="+mn-ea"/>
                <a:cs typeface="+mn-cs"/>
              </a:rPr>
              <a:t>also both asynchronous and </a:t>
            </a:r>
            <a:r>
              <a:rPr lang="en-US" sz="1200" b="1" kern="1200" dirty="0" err="1">
                <a:solidFill>
                  <a:srgbClr val="0000FF"/>
                </a:solidFill>
                <a:latin typeface="+mn-lt"/>
                <a:ea typeface="+mn-ea"/>
                <a:cs typeface="+mn-cs"/>
              </a:rPr>
              <a:t>BUFFEREDl</a:t>
            </a:r>
            <a:r>
              <a:rPr lang="en-US" sz="1200" b="1" kern="1200" dirty="0">
                <a:solidFill>
                  <a:srgbClr val="0000FF"/>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effectLst/>
              </a:rPr>
              <a:t>The Actor model provides </a:t>
            </a:r>
            <a:r>
              <a:rPr lang="en-US" sz="1200" b="1" i="1" u="sng" dirty="0">
                <a:effectLst/>
              </a:rPr>
              <a:t>immutability</a:t>
            </a:r>
            <a:r>
              <a:rPr lang="en-US" sz="1200" b="1" baseline="0" dirty="0">
                <a:effectLst/>
              </a:rPr>
              <a:t> and </a:t>
            </a:r>
            <a:r>
              <a:rPr lang="en-US" sz="1200" b="1" i="1" u="sng" baseline="0" dirty="0">
                <a:effectLst/>
              </a:rPr>
              <a:t>isolation</a:t>
            </a:r>
            <a:r>
              <a:rPr lang="en-US" sz="1200" b="1" baseline="0" dirty="0">
                <a:effectLst/>
              </a:rPr>
              <a:t> which are the more important characteristic to write lock and bug free concurrent program</a:t>
            </a:r>
            <a:endParaRPr lang="en-US" sz="1200" b="1" dirty="0"/>
          </a:p>
          <a:p>
            <a:r>
              <a:rPr lang="en-US" sz="1200" dirty="0"/>
              <a:t>The Isolation</a:t>
            </a:r>
            <a:r>
              <a:rPr lang="en-US" sz="1200" baseline="0" dirty="0"/>
              <a:t> is forced through message passing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An agent consists of a mailbox that queues the income messages, a state, and a behavior that runs in a loop, processing one message at a time</a:t>
            </a: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Mailbox</a:t>
            </a:r>
            <a:r>
              <a:rPr lang="en-US" sz="1200" kern="1200" dirty="0">
                <a:solidFill>
                  <a:schemeClr val="tx1"/>
                </a:solidFill>
                <a:effectLst/>
                <a:latin typeface="+mn-lt"/>
                <a:ea typeface="+mn-ea"/>
                <a:cs typeface="+mn-cs"/>
              </a:rPr>
              <a:t>: an internal queue to buffer incoming messages implemented as asynchronous, race-free, and non-blocking </a:t>
            </a:r>
          </a:p>
          <a:p>
            <a:pPr lvl="0"/>
            <a:r>
              <a:rPr lang="en-US" sz="1200" b="1" kern="1200" dirty="0">
                <a:solidFill>
                  <a:schemeClr val="tx1"/>
                </a:solidFill>
                <a:effectLst/>
                <a:latin typeface="+mn-lt"/>
                <a:ea typeface="+mn-ea"/>
                <a:cs typeface="+mn-cs"/>
              </a:rPr>
              <a:t>Behavior</a:t>
            </a:r>
            <a:r>
              <a:rPr lang="en-US" sz="1200" kern="1200" dirty="0">
                <a:solidFill>
                  <a:schemeClr val="tx1"/>
                </a:solidFill>
                <a:effectLst/>
                <a:latin typeface="+mn-lt"/>
                <a:ea typeface="+mn-ea"/>
                <a:cs typeface="+mn-cs"/>
              </a:rPr>
              <a:t>: the internal function applied sequentially to each incoming message. The behavior is single-thread</a:t>
            </a:r>
          </a:p>
          <a:p>
            <a:pPr lvl="0"/>
            <a:r>
              <a:rPr lang="en-US" sz="1200" b="1" kern="1200" dirty="0">
                <a:solidFill>
                  <a:schemeClr val="tx1"/>
                </a:solidFill>
                <a:effectLst/>
                <a:latin typeface="+mn-lt"/>
                <a:ea typeface="+mn-ea"/>
                <a:cs typeface="+mn-cs"/>
              </a:rPr>
              <a:t>State</a:t>
            </a:r>
            <a:r>
              <a:rPr lang="en-US" sz="1200" kern="1200" dirty="0">
                <a:solidFill>
                  <a:schemeClr val="tx1"/>
                </a:solidFill>
                <a:effectLst/>
                <a:latin typeface="+mn-lt"/>
                <a:ea typeface="+mn-ea"/>
                <a:cs typeface="+mn-cs"/>
              </a:rPr>
              <a:t>: Agents could have an internal state that is isolated and never shared, so they never need to compete for locks to be accessed</a:t>
            </a:r>
          </a:p>
          <a:p>
            <a:pPr lvl="0"/>
            <a:r>
              <a:rPr lang="en-US" sz="1200" b="1" kern="1200" dirty="0">
                <a:solidFill>
                  <a:schemeClr val="tx1"/>
                </a:solidFill>
                <a:effectLst/>
                <a:latin typeface="+mn-lt"/>
                <a:ea typeface="+mn-ea"/>
                <a:cs typeface="+mn-cs"/>
              </a:rPr>
              <a:t>Message</a:t>
            </a:r>
            <a:r>
              <a:rPr lang="en-US" sz="1200" kern="1200" dirty="0">
                <a:solidFill>
                  <a:schemeClr val="tx1"/>
                </a:solidFill>
                <a:effectLst/>
                <a:latin typeface="+mn-lt"/>
                <a:ea typeface="+mn-ea"/>
                <a:cs typeface="+mn-cs"/>
              </a:rPr>
              <a:t>: Agents can communicate only through messages, which are sent asynchronously and are buffered in a mailbox</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D3BF3-D352-46FC-8343-31F56E6730E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93654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Mutation in this case is ok because is isolated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B667E1-E601-4AAF-B95C-B25720D70A60}" type="slidenum">
              <a:rPr kumimoji="0" lang="en-US" sz="1300" b="0" i="0" u="none" strike="noStrike" kern="1200" cap="none" spc="0" normalizeH="0" baseline="0" noProof="0" smtClean="0">
                <a:ln>
                  <a:noFill/>
                </a:ln>
                <a:solidFill>
                  <a:srgbClr val="363D3D"/>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300" b="0" i="0" u="none" strike="noStrike" kern="1200" cap="none" spc="0" normalizeH="0" baseline="0" noProof="0">
              <a:ln>
                <a:noFill/>
              </a:ln>
              <a:solidFill>
                <a:srgbClr val="363D3D"/>
              </a:solidFill>
              <a:effectLst/>
              <a:uLnTx/>
              <a:uFillTx/>
              <a:latin typeface="Calibri"/>
              <a:ea typeface="+mn-ea"/>
              <a:cs typeface="+mn-cs"/>
            </a:endParaRPr>
          </a:p>
        </p:txBody>
      </p:sp>
    </p:spTree>
    <p:extLst>
      <p:ext uri="{BB962C8B-B14F-4D97-AF65-F5344CB8AC3E}">
        <p14:creationId xmlns:p14="http://schemas.microsoft.com/office/powerpoint/2010/main" val="18756362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subscriber</a:t>
            </a:r>
          </a:p>
        </p:txBody>
      </p:sp>
      <p:sp>
        <p:nvSpPr>
          <p:cNvPr id="4" name="Slide Number Placeholder 3"/>
          <p:cNvSpPr>
            <a:spLocks noGrp="1"/>
          </p:cNvSpPr>
          <p:nvPr>
            <p:ph type="sldNum" sz="quarter" idx="5"/>
          </p:nvPr>
        </p:nvSpPr>
        <p:spPr/>
        <p:txBody>
          <a:bodyPr/>
          <a:lstStyle/>
          <a:p>
            <a:fld id="{7FB667E1-E601-4AAF-B95C-B25720D70A60}" type="slidenum">
              <a:rPr lang="en-US" smtClean="0"/>
              <a:t>46</a:t>
            </a:fld>
            <a:endParaRPr lang="en-US"/>
          </a:p>
        </p:txBody>
      </p:sp>
    </p:spTree>
    <p:extLst>
      <p:ext uri="{BB962C8B-B14F-4D97-AF65-F5344CB8AC3E}">
        <p14:creationId xmlns:p14="http://schemas.microsoft.com/office/powerpoint/2010/main" val="9273054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Agent Stocks </a:t>
            </a:r>
          </a:p>
        </p:txBody>
      </p:sp>
      <p:sp>
        <p:nvSpPr>
          <p:cNvPr id="4" name="Slide Number Placeholder 3"/>
          <p:cNvSpPr>
            <a:spLocks noGrp="1"/>
          </p:cNvSpPr>
          <p:nvPr>
            <p:ph type="sldNum" sz="quarter" idx="5"/>
          </p:nvPr>
        </p:nvSpPr>
        <p:spPr/>
        <p:txBody>
          <a:bodyPr/>
          <a:lstStyle/>
          <a:p>
            <a:fld id="{7FB667E1-E601-4AAF-B95C-B25720D70A60}" type="slidenum">
              <a:rPr lang="en-US" smtClean="0"/>
              <a:t>47</a:t>
            </a:fld>
            <a:endParaRPr lang="en-US"/>
          </a:p>
        </p:txBody>
      </p:sp>
    </p:spTree>
    <p:extLst>
      <p:ext uri="{BB962C8B-B14F-4D97-AF65-F5344CB8AC3E}">
        <p14:creationId xmlns:p14="http://schemas.microsoft.com/office/powerpoint/2010/main" val="3306933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dirty="0"/>
          </a:p>
          <a:p>
            <a:endParaRPr lang="en-US" dirty="0"/>
          </a:p>
        </p:txBody>
      </p:sp>
      <p:sp>
        <p:nvSpPr>
          <p:cNvPr id="4" name="Rectangl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D3BF3-D352-46FC-8343-31F56E6730E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259630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endParaRPr lang="en-US" dirty="0"/>
          </a:p>
        </p:txBody>
      </p:sp>
      <p:sp>
        <p:nvSpPr>
          <p:cNvPr id="4" name="Rectangl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D3BF3-D352-46FC-8343-31F56E6730E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14266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5D3BF3-D352-46FC-8343-31F56E6730EA}" type="slidenum">
              <a:rPr kumimoji="0" lang="en-US" sz="1300" b="0" i="0" u="none" strike="noStrike" kern="1200" cap="none" spc="0" normalizeH="0" baseline="0" noProof="0" smtClean="0">
                <a:ln>
                  <a:noFill/>
                </a:ln>
                <a:solidFill>
                  <a:srgbClr val="363D3D"/>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300" b="0" i="0" u="none" strike="noStrike" kern="1200" cap="none" spc="0" normalizeH="0" baseline="0" noProof="0">
              <a:ln>
                <a:noFill/>
              </a:ln>
              <a:solidFill>
                <a:srgbClr val="363D3D"/>
              </a:solidFill>
              <a:effectLst/>
              <a:uLnTx/>
              <a:uFillTx/>
              <a:latin typeface="Calibri"/>
              <a:ea typeface="+mn-ea"/>
              <a:cs typeface="+mn-cs"/>
            </a:endParaRPr>
          </a:p>
        </p:txBody>
      </p:sp>
    </p:spTree>
    <p:extLst>
      <p:ext uri="{BB962C8B-B14F-4D97-AF65-F5344CB8AC3E}">
        <p14:creationId xmlns:p14="http://schemas.microsoft.com/office/powerpoint/2010/main" val="2199078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Performance is a critical  component of you application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Any time we need a Producer Consumer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Process large amount that can act like s stream of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it provide Integration with RX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modern application development, there are so many scenarios of dataflow processing, such large volume data processing, image/video conversion, data migration, etc.</a:t>
            </a:r>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5</a:t>
            </a:fld>
            <a:endParaRPr lang="en-US"/>
          </a:p>
        </p:txBody>
      </p:sp>
    </p:spTree>
    <p:extLst>
      <p:ext uri="{BB962C8B-B14F-4D97-AF65-F5344CB8AC3E}">
        <p14:creationId xmlns:p14="http://schemas.microsoft.com/office/powerpoint/2010/main" val="2234461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No more sync programming promoting async programming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TPL Dataflow Library provides a foundation for message passing and parallelizing CPU-intensive and I/O-intensive applications that have high throughput and low latency.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Real world is composed of many autonomous things, TPL Dataflow structures the code closer to real problem domain , so it becomes easy to reason about your program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TPL Dataflow provides the tools to build, and fine-tune systems capable of processing huge data set and doing it efficiently.</a:t>
            </a:r>
          </a:p>
          <a:p>
            <a:r>
              <a:rPr lang="en-US" sz="1200" kern="1200" dirty="0">
                <a:solidFill>
                  <a:schemeClr val="tx1"/>
                </a:solidFill>
                <a:effectLst/>
                <a:latin typeface="+mn-lt"/>
                <a:ea typeface="+mn-ea"/>
                <a:cs typeface="+mn-cs"/>
              </a:rPr>
              <a:t> </a:t>
            </a:r>
          </a:p>
          <a:p>
            <a:pPr>
              <a:lnSpc>
                <a:spcPct val="150000"/>
              </a:lnSpc>
              <a:buFont typeface="Wingdings" pitchFamily="2" charset="2"/>
              <a:buChar char="Ø"/>
            </a:pPr>
            <a:endParaRPr lang="en-US" sz="1200" dirty="0"/>
          </a:p>
          <a:p>
            <a:pPr>
              <a:lnSpc>
                <a:spcPct val="150000"/>
              </a:lnSpc>
              <a:buFont typeface="Wingdings" pitchFamily="2" charset="2"/>
              <a:buChar char="Ø"/>
            </a:pPr>
            <a:r>
              <a:rPr lang="en-US" sz="1200" dirty="0"/>
              <a:t>The TPL DF</a:t>
            </a:r>
          </a:p>
          <a:p>
            <a:pPr>
              <a:lnSpc>
                <a:spcPct val="150000"/>
              </a:lnSpc>
              <a:buFont typeface="Wingdings" pitchFamily="2" charset="2"/>
              <a:buChar char="Ø"/>
            </a:pPr>
            <a:r>
              <a:rPr lang="en-US" sz="1200" dirty="0"/>
              <a:t>gives you explicit control over how data is buffered and moves around the system </a:t>
            </a:r>
          </a:p>
          <a:p>
            <a:pPr>
              <a:lnSpc>
                <a:spcPct val="150000"/>
              </a:lnSpc>
              <a:buFont typeface="Wingdings" pitchFamily="2" charset="2"/>
              <a:buChar char="Ø"/>
            </a:pPr>
            <a:r>
              <a:rPr lang="en-US" sz="1200" dirty="0"/>
              <a:t> improve responsiveness and throughput by managing efficiently the underlying threads </a:t>
            </a:r>
          </a:p>
          <a:p>
            <a:pPr>
              <a:lnSpc>
                <a:spcPct val="150000"/>
              </a:lnSpc>
              <a:buFont typeface="Wingdings" pitchFamily="2" charset="2"/>
              <a:buChar char="Ø"/>
            </a:pPr>
            <a:r>
              <a:rPr lang="en-US" sz="1200" dirty="0"/>
              <a:t> allows you to easily create a mesh of operations through which your data flows </a:t>
            </a:r>
          </a:p>
          <a:p>
            <a:endParaRPr lang="en-US" dirty="0"/>
          </a:p>
          <a:p>
            <a:endParaRPr lang="en-US" dirty="0"/>
          </a:p>
          <a:p>
            <a:endParaRPr lang="en-US" dirty="0"/>
          </a:p>
        </p:txBody>
      </p:sp>
      <p:sp>
        <p:nvSpPr>
          <p:cNvPr id="4" name="Rectangle 3"/>
          <p:cNvSpPr>
            <a:spLocks noGrp="1"/>
          </p:cNvSpPr>
          <p:nvPr>
            <p:ph type="sldNum" sz="quarter" idx="10"/>
          </p:nvPr>
        </p:nvSpPr>
        <p:spPr/>
        <p:txBody>
          <a:bodyPr/>
          <a:lstStyle/>
          <a:p>
            <a:fld id="{CA5D3BF3-D352-46FC-8343-31F56E6730EA}" type="slidenum">
              <a:rPr lang="en-US" smtClean="0"/>
              <a:pPr/>
              <a:t>6</a:t>
            </a:fld>
            <a:endParaRPr lang="en-US"/>
          </a:p>
        </p:txBody>
      </p:sp>
    </p:spTree>
    <p:extLst>
      <p:ext uri="{BB962C8B-B14F-4D97-AF65-F5344CB8AC3E}">
        <p14:creationId xmlns:p14="http://schemas.microsoft.com/office/powerpoint/2010/main" val="3721967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TPL Dataflow is a NuGet package published by Microsoft</a:t>
            </a:r>
            <a:r>
              <a:rPr lang="en-US" dirty="0">
                <a:effectLst/>
              </a:rPr>
              <a:t> </a:t>
            </a:r>
          </a:p>
          <a:p>
            <a:r>
              <a:rPr lang="en-US" dirty="0">
                <a:effectLst/>
              </a:rPr>
              <a:t>Namespace </a:t>
            </a:r>
            <a:r>
              <a:rPr lang="en-US" dirty="0" err="1">
                <a:effectLst/>
              </a:rPr>
              <a:t>System,Threading.Task.Dataflow</a:t>
            </a:r>
            <a:endParaRPr lang="en-US" dirty="0">
              <a:effectLst/>
            </a:endParaRPr>
          </a:p>
          <a:p>
            <a:endParaRPr lang="en-US" dirty="0">
              <a:effectLst/>
            </a:endParaRPr>
          </a:p>
          <a:p>
            <a:r>
              <a:rPr lang="en-US" dirty="0">
                <a:effectLst/>
              </a:rPr>
              <a:t>.NET Core friendly</a:t>
            </a:r>
          </a:p>
          <a:p>
            <a:endParaRPr lang="en-US" dirty="0">
              <a:effectLst/>
            </a:endParaRPr>
          </a:p>
          <a:p>
            <a:endParaRPr lang="en-US" dirty="0"/>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7</a:t>
            </a:fld>
            <a:endParaRPr lang="en-US"/>
          </a:p>
        </p:txBody>
      </p:sp>
    </p:spTree>
    <p:extLst>
      <p:ext uri="{BB962C8B-B14F-4D97-AF65-F5344CB8AC3E}">
        <p14:creationId xmlns:p14="http://schemas.microsoft.com/office/powerpoint/2010/main" val="2000309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dataflow programming model is related to the concept of </a:t>
            </a:r>
            <a:r>
              <a:rPr lang="en-US" sz="1200" i="1" kern="1200" dirty="0">
                <a:solidFill>
                  <a:schemeClr val="tx1"/>
                </a:solidFill>
                <a:effectLst/>
                <a:latin typeface="+mn-lt"/>
                <a:ea typeface="+mn-ea"/>
                <a:cs typeface="+mn-cs"/>
              </a:rPr>
              <a:t>message passing</a:t>
            </a:r>
            <a:r>
              <a:rPr lang="en-US" sz="1200" kern="1200" dirty="0">
                <a:solidFill>
                  <a:schemeClr val="tx1"/>
                </a:solidFill>
                <a:effectLst/>
                <a:latin typeface="+mn-lt"/>
                <a:ea typeface="+mn-ea"/>
                <a:cs typeface="+mn-cs"/>
              </a:rPr>
              <a:t>, where independent components of a program communicate with one another by sending messages. Which are passed as input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programming model is also known as “share nothing”, because the blocks communicate using messages rather then sharing state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When we are sharing state in a multi-threaded program, we must use lock to synchronize the access of the shared resources, but </a:t>
            </a:r>
            <a:r>
              <a:rPr lang="en-US" sz="1200" kern="1200" dirty="0">
                <a:solidFill>
                  <a:schemeClr val="tx1"/>
                </a:solidFill>
                <a:effectLst/>
                <a:latin typeface="+mn-lt"/>
                <a:ea typeface="+mn-ea"/>
                <a:cs typeface="+mn-cs"/>
              </a:rPr>
              <a:t>: lock-based programs do not compose, we cannot take two atomic operations and create one more atomic operation out of them</a:t>
            </a: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Instead, because TPLDF tries to avoid the share of state, make it very hard and it promotes so Compositionality, which becomes very easy and declarative to do </a:t>
            </a:r>
            <a:endParaRPr lang="en-US"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FB667E1-E601-4AAF-B95C-B25720D70A60}" type="slidenum">
              <a:rPr lang="en-US" smtClean="0"/>
              <a:t>8</a:t>
            </a:fld>
            <a:endParaRPr lang="en-US"/>
          </a:p>
        </p:txBody>
      </p:sp>
    </p:spTree>
    <p:extLst>
      <p:ext uri="{BB962C8B-B14F-4D97-AF65-F5344CB8AC3E}">
        <p14:creationId xmlns:p14="http://schemas.microsoft.com/office/powerpoint/2010/main" val="4062092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TPL Dataflow It’s a powerful and flexible library that implements the </a:t>
            </a:r>
            <a:r>
              <a:rPr lang="en-US" sz="1200" u="sng" kern="1200" dirty="0">
                <a:solidFill>
                  <a:schemeClr val="tx1"/>
                </a:solidFill>
                <a:effectLst/>
                <a:latin typeface="+mn-lt"/>
                <a:ea typeface="+mn-ea"/>
                <a:cs typeface="+mn-cs"/>
                <a:hlinkClick r:id="rId3"/>
              </a:rPr>
              <a:t>Dataflow and pipeline pattern</a:t>
            </a:r>
            <a:r>
              <a:rPr lang="en-US" sz="1200" u="sng" kern="1200" dirty="0">
                <a:solidFill>
                  <a:schemeClr val="tx1"/>
                </a:solidFill>
                <a:effectLst/>
                <a:latin typeface="+mn-lt"/>
                <a:ea typeface="+mn-ea"/>
                <a:cs typeface="+mn-cs"/>
              </a:rPr>
              <a:t>s </a:t>
            </a:r>
            <a:r>
              <a:rPr lang="en-US" sz="1200" kern="1200" dirty="0">
                <a:solidFill>
                  <a:schemeClr val="tx1"/>
                </a:solidFill>
                <a:effectLst/>
                <a:latin typeface="+mn-lt"/>
                <a:ea typeface="+mn-ea"/>
                <a:cs typeface="+mn-cs"/>
              </a:rPr>
              <a:t>in a thread-safe manner. As default the TPL DF is single threaded, but to introduce a degree of parallelism becomes a matter of configuration without any code 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it supports different levels of parallelism, bound capacity and asynchronous API, which makes the T</a:t>
            </a:r>
            <a:r>
              <a:rPr lang="en-US" sz="1200" b="1" kern="1200" dirty="0">
                <a:solidFill>
                  <a:schemeClr val="tx1"/>
                </a:solidFill>
                <a:effectLst/>
                <a:latin typeface="+mn-lt"/>
                <a:ea typeface="+mn-ea"/>
                <a:cs typeface="+mn-cs"/>
              </a:rPr>
              <a:t>PL Dataflow</a:t>
            </a:r>
            <a:r>
              <a:rPr lang="en-US" sz="1200" kern="1200" dirty="0">
                <a:solidFill>
                  <a:schemeClr val="tx1"/>
                </a:solidFill>
                <a:effectLst/>
                <a:latin typeface="+mn-lt"/>
                <a:ea typeface="+mn-ea"/>
                <a:cs typeface="+mn-cs"/>
              </a:rPr>
              <a:t> a perfect candidate to implement the multi-threaded pipeline for both CPU and I/O bound operations.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TPL Dataflow foundation uses building blocks, we will see shortly how those blocks look and work, these components are useful when you have multiple operations that must communicate with one another asynchronously when you want to process data as it becomes available. In fact, one very important concept around the TPL Dataflow, is that is a push model rather then pulling, which also emphasizes the reactive aspect of this programming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9</a:t>
            </a:fld>
            <a:endParaRPr lang="en-US"/>
          </a:p>
        </p:txBody>
      </p:sp>
    </p:spTree>
    <p:extLst>
      <p:ext uri="{BB962C8B-B14F-4D97-AF65-F5344CB8AC3E}">
        <p14:creationId xmlns:p14="http://schemas.microsoft.com/office/powerpoint/2010/main" val="2203180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6.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3.jp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4.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3.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6.xml"/><Relationship Id="rId4" Type="http://schemas.openxmlformats.org/officeDocument/2006/relationships/image" Target="../media/image7.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10/8/20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128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583DDF-CA54-461A-A486-592D2374C532}" type="datetimeFigureOut">
              <a:rPr lang="en-US" smtClean="0"/>
              <a:t>10/8/20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9951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9847"/>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882802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423098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1809"/>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551809"/>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665941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618152"/>
          </a:xfrm>
        </p:spPr>
        <p:txBody>
          <a:bodyPr wrap="square">
            <a:spAutoFit/>
          </a:bodyPr>
          <a:lstStyle>
            <a:lvl1pPr marL="281670" indent="-281670">
              <a:spcBef>
                <a:spcPts val="1200"/>
              </a:spcBef>
              <a:buClr>
                <a:schemeClr val="tx1"/>
              </a:buClr>
              <a:buFontTx/>
              <a:buBlip>
                <a:blip r:embed="rId2"/>
              </a:buBlip>
              <a:defRPr sz="3529"/>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618152"/>
          </a:xfrm>
        </p:spPr>
        <p:txBody>
          <a:bodyPr wrap="square">
            <a:spAutoFit/>
          </a:bodyPr>
          <a:lstStyle>
            <a:lvl1pPr marL="281670" indent="-281670">
              <a:spcBef>
                <a:spcPts val="1200"/>
              </a:spcBef>
              <a:buClr>
                <a:schemeClr val="tx1"/>
              </a:buClr>
              <a:buFontTx/>
              <a:buBlip>
                <a:blip r:embed="rId2"/>
              </a:buBlip>
              <a:defRPr sz="3529"/>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482933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618152"/>
          </a:xfrm>
        </p:spPr>
        <p:txBody>
          <a:bodyPr wrap="square">
            <a:spAutoFit/>
          </a:bodyPr>
          <a:lstStyle>
            <a:lvl1pPr marL="281670" indent="-281670">
              <a:spcBef>
                <a:spcPts val="1200"/>
              </a:spcBef>
              <a:buClr>
                <a:schemeClr val="tx2"/>
              </a:buClr>
              <a:buFontTx/>
              <a:buBlip>
                <a:blip r:embed="rId2"/>
              </a:buBlip>
              <a:defRPr sz="3529">
                <a:solidFill>
                  <a:schemeClr val="tx1"/>
                </a:soli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618152"/>
          </a:xfrm>
        </p:spPr>
        <p:txBody>
          <a:bodyPr wrap="square">
            <a:spAutoFit/>
          </a:bodyPr>
          <a:lstStyle>
            <a:lvl1pPr marL="281670" indent="-281670">
              <a:spcBef>
                <a:spcPts val="1200"/>
              </a:spcBef>
              <a:buClr>
                <a:schemeClr val="tx2"/>
              </a:buClr>
              <a:buFontTx/>
              <a:buBlip>
                <a:blip r:embed="rId2"/>
              </a:buBlip>
              <a:defRPr sz="3529">
                <a:solidFill>
                  <a:schemeClr val="tx1"/>
                </a:soli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601794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04956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256915880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160878617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187155809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61" indent="-228761">
              <a:defRPr sz="5883"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5"/>
            <a:ext cx="5378549" cy="1053622"/>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56614480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583DDF-CA54-461A-A486-592D2374C532}" type="datetimeFigureOut">
              <a:rPr lang="en-US" smtClean="0"/>
              <a:t>10/8/20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3647277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7001" indent="-277001">
              <a:tabLst>
                <a:tab pos="277001" algn="l"/>
              </a:tabLst>
              <a:defRPr sz="5883"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4"/>
            <a:ext cx="5378549" cy="1053622"/>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12876348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8008"/>
          </a:xfrm>
        </p:spPr>
        <p:txBody>
          <a:bodyPr/>
          <a:lstStyle>
            <a:lvl1pPr marL="0" indent="0">
              <a:buNone/>
              <a:defRPr sz="5295">
                <a:gradFill>
                  <a:gsLst>
                    <a:gs pos="3333">
                      <a:schemeClr val="tx1"/>
                    </a:gs>
                    <a:gs pos="39000">
                      <a:schemeClr val="tx1"/>
                    </a:gs>
                  </a:gsLst>
                  <a:lin ang="5400000" scaled="0"/>
                </a:gradFill>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7062694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8" y="440493"/>
            <a:ext cx="2871471" cy="1318655"/>
          </a:xfrm>
          <a:prstGeom prst="rect">
            <a:avLst/>
          </a:prstGeom>
        </p:spPr>
      </p:pic>
      <p:sp>
        <p:nvSpPr>
          <p:cNvPr id="4" name="Title 1"/>
          <p:cNvSpPr>
            <a:spLocks noGrp="1"/>
          </p:cNvSpPr>
          <p:nvPr>
            <p:ph type="title" hasCustomPrompt="1"/>
          </p:nvPr>
        </p:nvSpPr>
        <p:spPr bwMode="invGray">
          <a:xfrm>
            <a:off x="269240" y="2095971"/>
            <a:ext cx="5378549" cy="2677859"/>
          </a:xfrm>
          <a:noFill/>
        </p:spPr>
        <p:txBody>
          <a:bodyPr vert="horz" wrap="square" lIns="146304" tIns="91440" rIns="146304" bIns="91440" rtlCol="0" anchor="t" anchorCtr="0">
            <a:noAutofit/>
          </a:bodyPr>
          <a:lstStyle>
            <a:lvl1pPr>
              <a:defRPr lang="en-US" sz="5883" spc="-99"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2" y="4773830"/>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4" y="6061767"/>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2"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1" cy="6873565"/>
          </a:xfrm>
          <a:prstGeom prst="rect">
            <a:avLst/>
          </a:prstGeom>
        </p:spPr>
      </p:pic>
    </p:spTree>
    <p:extLst>
      <p:ext uri="{BB962C8B-B14F-4D97-AF65-F5344CB8AC3E}">
        <p14:creationId xmlns:p14="http://schemas.microsoft.com/office/powerpoint/2010/main" val="87874860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8" y="440493"/>
            <a:ext cx="2871471" cy="1318655"/>
          </a:xfrm>
          <a:prstGeom prst="rect">
            <a:avLst/>
          </a:prstGeom>
        </p:spPr>
      </p:pic>
      <p:sp>
        <p:nvSpPr>
          <p:cNvPr id="4" name="Title 1"/>
          <p:cNvSpPr>
            <a:spLocks noGrp="1"/>
          </p:cNvSpPr>
          <p:nvPr>
            <p:ph type="title" hasCustomPrompt="1"/>
          </p:nvPr>
        </p:nvSpPr>
        <p:spPr bwMode="invGray">
          <a:xfrm>
            <a:off x="269240" y="2095971"/>
            <a:ext cx="5378549" cy="2677859"/>
          </a:xfrm>
          <a:noFill/>
        </p:spPr>
        <p:txBody>
          <a:bodyPr vert="horz" wrap="square" lIns="146304" tIns="91440" rIns="146304" bIns="91440" rtlCol="0" anchor="t" anchorCtr="0">
            <a:noAutofit/>
          </a:bodyPr>
          <a:lstStyle>
            <a:lvl1pPr>
              <a:defRPr lang="en-US" sz="5883" spc="-99"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2" y="4773830"/>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4" y="6061767"/>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2" y="2"/>
            <a:ext cx="6050868" cy="6857999"/>
          </a:xfrm>
          <a:prstGeom prst="rect">
            <a:avLst/>
          </a:prstGeom>
        </p:spPr>
      </p:pic>
    </p:spTree>
    <p:extLst>
      <p:ext uri="{BB962C8B-B14F-4D97-AF65-F5344CB8AC3E}">
        <p14:creationId xmlns:p14="http://schemas.microsoft.com/office/powerpoint/2010/main" val="131554999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39664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877022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02615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54144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84" indent="-284784">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91239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84" indent="-284784">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04282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a:t>Click to edit Master title style</a:t>
            </a:r>
            <a:endParaRPr lang="en-US" dirty="0"/>
          </a:p>
        </p:txBody>
      </p:sp>
      <p:sp>
        <p:nvSpPr>
          <p:cNvPr id="3" name="Rectangle 2"/>
          <p:cNvSpPr>
            <a:spLocks noGrp="1"/>
          </p:cNvSpPr>
          <p:nvPr>
            <p:ph type="dt" sz="half" idx="10"/>
          </p:nvPr>
        </p:nvSpPr>
        <p:spPr/>
        <p:txBody>
          <a:bodyPr/>
          <a:lstStyle/>
          <a:p>
            <a:fld id="{E4606EA6-EFEA-4C30-9264-4F9291A5780D}" type="datetime1">
              <a:rPr lang="en-US" smtClean="0">
                <a:solidFill>
                  <a:srgbClr val="1F497D"/>
                </a:solidFill>
              </a:rPr>
              <a:pPr/>
              <a:t>10/8/20</a:t>
            </a:fld>
            <a:endParaRPr lang="en-US">
              <a:solidFill>
                <a:srgbClr val="1F497D"/>
              </a:solidFill>
            </a:endParaRPr>
          </a:p>
        </p:txBody>
      </p:sp>
      <p:sp>
        <p:nvSpPr>
          <p:cNvPr id="4" name="Rectangle 3"/>
          <p:cNvSpPr>
            <a:spLocks noGrp="1"/>
          </p:cNvSpPr>
          <p:nvPr>
            <p:ph type="ftr" sz="quarter" idx="11"/>
          </p:nvPr>
        </p:nvSpPr>
        <p:spPr/>
        <p:txBody>
          <a:bodyPr/>
          <a:lstStyle/>
          <a:p>
            <a:endParaRPr lang="en-US">
              <a:solidFill>
                <a:srgbClr val="1F497D"/>
              </a:solidFill>
            </a:endParaRPr>
          </a:p>
        </p:txBody>
      </p:sp>
      <p:sp>
        <p:nvSpPr>
          <p:cNvPr id="5" name="Rectangle 4"/>
          <p:cNvSpPr>
            <a:spLocks noGrp="1"/>
          </p:cNvSpPr>
          <p:nvPr>
            <p:ph type="sldNum" sz="quarter" idx="12"/>
          </p:nvPr>
        </p:nvSpPr>
        <p:spPr/>
        <p:txBody>
          <a:bodyPr/>
          <a:lstStyle/>
          <a:p>
            <a:fld id="{8F82E0A0-C266-4798-8C8F-B9F91E9DA37E}" type="slidenum">
              <a:rPr lang="en-US" smtClean="0"/>
              <a:pPr/>
              <a:t>‹#›</a:t>
            </a:fld>
            <a:endParaRPr lang="en-US"/>
          </a:p>
        </p:txBody>
      </p:sp>
      <p:sp>
        <p:nvSpPr>
          <p:cNvPr id="7" name="Rectangle 6"/>
          <p:cNvSpPr>
            <a:spLocks noGrp="1"/>
          </p:cNvSpPr>
          <p:nvPr>
            <p:ph sz="quarter" idx="13"/>
          </p:nvPr>
        </p:nvSpPr>
        <p:spPr>
          <a:xfrm>
            <a:off x="812800" y="1803400"/>
            <a:ext cx="10871200" cy="436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358682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ullet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of the Slide</a:t>
            </a:r>
          </a:p>
        </p:txBody>
      </p:sp>
      <p:sp>
        <p:nvSpPr>
          <p:cNvPr id="4" name="Content Placeholder 18"/>
          <p:cNvSpPr>
            <a:spLocks noGrp="1"/>
          </p:cNvSpPr>
          <p:nvPr>
            <p:ph sz="quarter" idx="11" hasCustomPrompt="1"/>
          </p:nvPr>
        </p:nvSpPr>
        <p:spPr>
          <a:xfrm>
            <a:off x="406402" y="1600201"/>
            <a:ext cx="11339247" cy="1127553"/>
          </a:xfrm>
          <a:prstGeom prst="rect">
            <a:avLst/>
          </a:prstGeom>
        </p:spPr>
        <p:txBody>
          <a:bodyPr/>
          <a:lstStyle>
            <a:lvl1pPr marL="408136" indent="-408136">
              <a:buFont typeface="Wingdings" panose="05000000000000000000" pitchFamily="2" charset="2"/>
              <a:buChar char="§"/>
              <a:defRPr sz="3333" b="1">
                <a:solidFill>
                  <a:schemeClr val="bg1">
                    <a:lumMod val="85000"/>
                  </a:schemeClr>
                </a:solidFill>
                <a:latin typeface="Arial" panose="020B0604020202020204" pitchFamily="34" charset="0"/>
                <a:cs typeface="Arial" panose="020B0604020202020204" pitchFamily="34" charset="0"/>
              </a:defRPr>
            </a:lvl1pPr>
            <a:lvl2pPr marL="952319" indent="-408136">
              <a:buFont typeface="Arial" panose="020B0604020202020204" pitchFamily="34" charset="0"/>
              <a:buChar char="•"/>
              <a:defRPr sz="2843">
                <a:solidFill>
                  <a:schemeClr val="bg1">
                    <a:lumMod val="65000"/>
                  </a:schemeClr>
                </a:solidFill>
                <a:latin typeface="Arial" panose="020B0604020202020204" pitchFamily="34" charset="0"/>
                <a:cs typeface="Arial" panose="020B0604020202020204" pitchFamily="34" charset="0"/>
              </a:defRPr>
            </a:lvl2pPr>
            <a:lvl3pPr>
              <a:defRPr>
                <a:solidFill>
                  <a:schemeClr val="bg1">
                    <a:lumMod val="85000"/>
                  </a:schemeClr>
                </a:solidFill>
                <a:latin typeface="Arial" panose="020B0604020202020204" pitchFamily="34" charset="0"/>
                <a:cs typeface="Arial" panose="020B0604020202020204" pitchFamily="34" charset="0"/>
              </a:defRPr>
            </a:lvl3pPr>
            <a:lvl4pPr>
              <a:defRPr>
                <a:solidFill>
                  <a:schemeClr val="bg1">
                    <a:lumMod val="85000"/>
                  </a:schemeClr>
                </a:solidFill>
                <a:latin typeface="Arial" panose="020B0604020202020204" pitchFamily="34" charset="0"/>
                <a:cs typeface="Arial" panose="020B0604020202020204" pitchFamily="34" charset="0"/>
              </a:defRPr>
            </a:lvl4pPr>
            <a:lvl5pPr>
              <a:defRPr>
                <a:solidFill>
                  <a:schemeClr val="bg1">
                    <a:lumMod val="85000"/>
                  </a:schemeClr>
                </a:solidFill>
                <a:latin typeface="Arial" panose="020B0604020202020204" pitchFamily="34" charset="0"/>
                <a:cs typeface="Arial" panose="020B0604020202020204" pitchFamily="34" charset="0"/>
              </a:defRPr>
            </a:lvl5pPr>
          </a:lstStyle>
          <a:p>
            <a:pPr lvl="0"/>
            <a:r>
              <a:rPr lang="en-US" dirty="0"/>
              <a:t>Bullet point</a:t>
            </a:r>
          </a:p>
          <a:p>
            <a:pPr lvl="1"/>
            <a:r>
              <a:rPr lang="en-US" dirty="0"/>
              <a:t>2nd level bullet point</a:t>
            </a:r>
          </a:p>
        </p:txBody>
      </p:sp>
    </p:spTree>
    <p:extLst>
      <p:ext uri="{BB962C8B-B14F-4D97-AF65-F5344CB8AC3E}">
        <p14:creationId xmlns:p14="http://schemas.microsoft.com/office/powerpoint/2010/main" val="16626215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Content Placeholder 8"/>
          <p:cNvSpPr>
            <a:spLocks noGrp="1"/>
          </p:cNvSpPr>
          <p:nvPr>
            <p:ph sz="quarter" idx="13"/>
          </p:nvPr>
        </p:nvSpPr>
        <p:spPr>
          <a:xfrm>
            <a:off x="812800" y="1803403"/>
            <a:ext cx="5181600" cy="27929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4"/>
          </p:nvPr>
        </p:nvSpPr>
        <p:spPr>
          <a:xfrm>
            <a:off x="6459868" y="1803400"/>
            <a:ext cx="5181600" cy="27929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5"/>
          </p:nvPr>
        </p:nvSpPr>
        <p:spPr>
          <a:xfrm>
            <a:off x="8128000" y="6248400"/>
            <a:ext cx="3556000" cy="365125"/>
          </a:xfrm>
          <a:prstGeom prst="rect">
            <a:avLst/>
          </a:prstGeom>
        </p:spPr>
        <p:txBody>
          <a:bodyPr rtlCol="0"/>
          <a:lstStyle/>
          <a:p>
            <a:fld id="{E4606EA6-EFEA-4C30-9264-4F9291A5780D}" type="datetime1">
              <a:rPr lang="en-US" smtClean="0">
                <a:solidFill>
                  <a:srgbClr val="242852"/>
                </a:solidFill>
              </a:rPr>
              <a:pPr/>
              <a:t>10/8/20</a:t>
            </a:fld>
            <a:endParaRPr lang="en-US">
              <a:solidFill>
                <a:srgbClr val="242852"/>
              </a:solidFill>
            </a:endParaRPr>
          </a:p>
        </p:txBody>
      </p:sp>
      <p:sp>
        <p:nvSpPr>
          <p:cNvPr id="10" name="Slide Number Placeholder 9"/>
          <p:cNvSpPr>
            <a:spLocks noGrp="1"/>
          </p:cNvSpPr>
          <p:nvPr>
            <p:ph type="sldNum" sz="quarter" idx="16"/>
          </p:nvPr>
        </p:nvSpPr>
        <p:spPr>
          <a:xfrm>
            <a:off x="0" y="1498011"/>
            <a:ext cx="711200" cy="244476"/>
          </a:xfrm>
          <a:prstGeom prst="rect">
            <a:avLst/>
          </a:prstGeom>
        </p:spPr>
        <p:txBody>
          <a:bodyPr rtlCol="0"/>
          <a:lstStyle/>
          <a:p>
            <a:fld id="{8F82E0A0-C266-4798-8C8F-B9F91E9DA37E}" type="slidenum">
              <a:rPr lang="en-US" smtClean="0">
                <a:solidFill>
                  <a:srgbClr val="FFFFFF"/>
                </a:solidFill>
              </a:rPr>
              <a:pPr/>
              <a:t>‹#›</a:t>
            </a:fld>
            <a:endParaRPr lang="en-US">
              <a:solidFill>
                <a:srgbClr val="FFFFFF"/>
              </a:solidFill>
            </a:endParaRPr>
          </a:p>
        </p:txBody>
      </p:sp>
      <p:sp>
        <p:nvSpPr>
          <p:cNvPr id="12" name="Footer Placeholder 11"/>
          <p:cNvSpPr>
            <a:spLocks noGrp="1"/>
          </p:cNvSpPr>
          <p:nvPr>
            <p:ph type="ftr" sz="quarter" idx="17"/>
          </p:nvPr>
        </p:nvSpPr>
        <p:spPr>
          <a:xfrm>
            <a:off x="812803" y="6248208"/>
            <a:ext cx="7228111" cy="365125"/>
          </a:xfrm>
          <a:prstGeom prst="rect">
            <a:avLst/>
          </a:prstGeom>
        </p:spPr>
        <p:txBody>
          <a:bodyPr rtlCol="0"/>
          <a:lstStyle/>
          <a:p>
            <a:endParaRPr lang="en-US">
              <a:solidFill>
                <a:srgbClr val="242852"/>
              </a:solidFill>
            </a:endParaRPr>
          </a:p>
        </p:txBody>
      </p:sp>
    </p:spTree>
    <p:extLst>
      <p:ext uri="{BB962C8B-B14F-4D97-AF65-F5344CB8AC3E}">
        <p14:creationId xmlns:p14="http://schemas.microsoft.com/office/powerpoint/2010/main" val="421092187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rgbClr val="00B0F0"/>
                </a:solidFill>
              </a:defRPr>
            </a:lvl1pPr>
          </a:lstStyle>
          <a:p>
            <a:r>
              <a:rPr lang="en-US" dirty="0"/>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10/8/20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19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B0F0"/>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583DDF-CA54-461A-A486-592D2374C532}" type="datetimeFigureOut">
              <a:rPr lang="en-US" smtClean="0"/>
              <a:t>10/8/20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73249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583DDF-CA54-461A-A486-592D2374C532}" type="datetimeFigureOut">
              <a:rPr lang="en-US" smtClean="0"/>
              <a:t>10/8/20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D9AD5-F248-4919-864A-CFD76CC027D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771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a:solidFill>
                  <a:srgbClr val="00B0F0"/>
                </a:solidFill>
              </a:defRPr>
            </a:lvl1pPr>
          </a:lstStyle>
          <a:p>
            <a:r>
              <a:rPr lang="en-US" dirty="0"/>
              <a:t>Click to edit Master title style</a:t>
            </a:r>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879FD0-C37A-4F50-8F3B-5FA0D9D0B42F}" type="datetimeFigureOut">
              <a:rPr lang="en-US" smtClean="0"/>
              <a:t>10/8/20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06EF73-9DB8-4763-865F-2F88181A4732}" type="slidenum">
              <a:rPr lang="en-US" smtClean="0"/>
              <a:t>‹#›</a:t>
            </a:fld>
            <a:endParaRPr lang="en-US"/>
          </a:p>
        </p:txBody>
      </p:sp>
    </p:spTree>
    <p:extLst>
      <p:ext uri="{BB962C8B-B14F-4D97-AF65-F5344CB8AC3E}">
        <p14:creationId xmlns:p14="http://schemas.microsoft.com/office/powerpoint/2010/main" val="212587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lvl1pPr>
              <a:defRPr>
                <a:solidFill>
                  <a:srgbClr val="00B0F0"/>
                </a:solidFill>
              </a:defRPr>
            </a:lvl1pPr>
          </a:lstStyle>
          <a:p>
            <a:r>
              <a:rPr lang="en-US" dirty="0"/>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583DDF-CA54-461A-A486-592D2374C532}" type="datetimeFigureOut">
              <a:rPr lang="en-US" smtClean="0"/>
              <a:t>10/8/20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3083698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583DDF-CA54-461A-A486-592D2374C532}" type="datetimeFigureOut">
              <a:rPr lang="en-US" smtClean="0"/>
              <a:t>10/8/20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414562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E583DDF-CA54-461A-A486-592D2374C532}" type="datetimeFigureOut">
              <a:rPr lang="en-US" smtClean="0"/>
              <a:t>10/8/20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4264917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E583DDF-CA54-461A-A486-592D2374C532}" type="datetimeFigureOut">
              <a:rPr lang="en-US" smtClean="0"/>
              <a:t>10/8/20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A8D9AD5-F248-4919-864A-CFD76CC027D6}" type="slidenum">
              <a:rPr lang="en-US" smtClean="0"/>
              <a:t>‹#›</a:t>
            </a:fld>
            <a:endParaRPr lang="en-US"/>
          </a:p>
        </p:txBody>
      </p:sp>
    </p:spTree>
    <p:extLst>
      <p:ext uri="{BB962C8B-B14F-4D97-AF65-F5344CB8AC3E}">
        <p14:creationId xmlns:p14="http://schemas.microsoft.com/office/powerpoint/2010/main" val="88715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985880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207200" y="470410"/>
            <a:ext cx="1522404" cy="326167"/>
          </a:xfrm>
          <a:prstGeom prst="rect">
            <a:avLst/>
          </a:prstGeom>
        </p:spPr>
      </p:pic>
    </p:spTree>
    <p:extLst>
      <p:ext uri="{BB962C8B-B14F-4D97-AF65-F5344CB8AC3E}">
        <p14:creationId xmlns:p14="http://schemas.microsoft.com/office/powerpoint/2010/main" val="19922907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583DDF-CA54-461A-A486-592D2374C532}" type="datetimeFigureOut">
              <a:rPr lang="en-US" smtClean="0"/>
              <a:t>10/8/20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293924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583DDF-CA54-461A-A486-592D2374C532}" type="datetimeFigureOut">
              <a:rPr lang="en-US" smtClean="0"/>
              <a:t>10/8/20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65211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583DDF-CA54-461A-A486-592D2374C532}" type="datetimeFigureOut">
              <a:rPr lang="en-US" smtClean="0"/>
              <a:t>10/8/20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310629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a:t>Click to edit Master title style</a:t>
            </a:r>
            <a:endParaRPr lang="en-US" dirty="0"/>
          </a:p>
        </p:txBody>
      </p:sp>
      <p:sp>
        <p:nvSpPr>
          <p:cNvPr id="3" name="Rectangle 2"/>
          <p:cNvSpPr>
            <a:spLocks noGrp="1"/>
          </p:cNvSpPr>
          <p:nvPr>
            <p:ph type="dt" sz="half" idx="10"/>
          </p:nvPr>
        </p:nvSpPr>
        <p:spPr/>
        <p:txBody>
          <a:bodyPr/>
          <a:lstStyle/>
          <a:p>
            <a:fld id="{E4606EA6-EFEA-4C30-9264-4F9291A5780D}" type="datetime1">
              <a:rPr lang="en-US" smtClean="0">
                <a:solidFill>
                  <a:srgbClr val="1F497D"/>
                </a:solidFill>
              </a:rPr>
              <a:pPr/>
              <a:t>10/8/20</a:t>
            </a:fld>
            <a:endParaRPr lang="en-US">
              <a:solidFill>
                <a:srgbClr val="1F497D"/>
              </a:solidFill>
            </a:endParaRPr>
          </a:p>
        </p:txBody>
      </p:sp>
      <p:sp>
        <p:nvSpPr>
          <p:cNvPr id="4" name="Rectangle 3"/>
          <p:cNvSpPr>
            <a:spLocks noGrp="1"/>
          </p:cNvSpPr>
          <p:nvPr>
            <p:ph type="ftr" sz="quarter" idx="11"/>
          </p:nvPr>
        </p:nvSpPr>
        <p:spPr/>
        <p:txBody>
          <a:bodyPr/>
          <a:lstStyle/>
          <a:p>
            <a:endParaRPr lang="en-US">
              <a:solidFill>
                <a:srgbClr val="1F497D"/>
              </a:solidFill>
            </a:endParaRPr>
          </a:p>
        </p:txBody>
      </p:sp>
      <p:sp>
        <p:nvSpPr>
          <p:cNvPr id="5" name="Rectangle 4"/>
          <p:cNvSpPr>
            <a:spLocks noGrp="1"/>
          </p:cNvSpPr>
          <p:nvPr>
            <p:ph type="sldNum" sz="quarter" idx="12"/>
          </p:nvPr>
        </p:nvSpPr>
        <p:spPr/>
        <p:txBody>
          <a:bodyPr/>
          <a:lstStyle/>
          <a:p>
            <a:fld id="{8F82E0A0-C266-4798-8C8F-B9F91E9DA37E}" type="slidenum">
              <a:rPr lang="en-US" smtClean="0"/>
              <a:pPr/>
              <a:t>‹#›</a:t>
            </a:fld>
            <a:endParaRPr lang="en-US"/>
          </a:p>
        </p:txBody>
      </p:sp>
      <p:sp>
        <p:nvSpPr>
          <p:cNvPr id="7" name="Rectangle 6"/>
          <p:cNvSpPr>
            <a:spLocks noGrp="1"/>
          </p:cNvSpPr>
          <p:nvPr>
            <p:ph sz="quarter" idx="13"/>
          </p:nvPr>
        </p:nvSpPr>
        <p:spPr>
          <a:xfrm>
            <a:off x="812800" y="1803400"/>
            <a:ext cx="10871200" cy="436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117843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rgbClr val="00B0F0"/>
                </a:solidFill>
              </a:defRPr>
            </a:lvl1pPr>
          </a:lstStyle>
          <a:p>
            <a:r>
              <a:rPr lang="en-US" dirty="0"/>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10/8/20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26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B0F0"/>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583DDF-CA54-461A-A486-592D2374C532}" type="datetimeFigureOut">
              <a:rPr lang="en-US" smtClean="0"/>
              <a:t>10/8/20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343410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rgbClr val="00B0F0"/>
                </a:solidFill>
              </a:defRPr>
            </a:lvl1pPr>
          </a:lstStyle>
          <a:p>
            <a:r>
              <a:rPr lang="en-US" dirty="0"/>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583DDF-CA54-461A-A486-592D2374C532}" type="datetimeFigureOut">
              <a:rPr lang="en-US" smtClean="0"/>
              <a:t>10/8/20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D9AD5-F248-4919-864A-CFD76CC027D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9105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dirty="0"/>
              <a:t>Click to edit Master title style</a:t>
            </a:r>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879FD0-C37A-4F50-8F3B-5FA0D9D0B42F}" type="datetimeFigureOut">
              <a:rPr lang="en-US" smtClean="0"/>
              <a:t>10/8/20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06EF73-9DB8-4763-865F-2F88181A4732}" type="slidenum">
              <a:rPr lang="en-US" smtClean="0"/>
              <a:t>‹#›</a:t>
            </a:fld>
            <a:endParaRPr lang="en-US"/>
          </a:p>
        </p:txBody>
      </p:sp>
    </p:spTree>
    <p:extLst>
      <p:ext uri="{BB962C8B-B14F-4D97-AF65-F5344CB8AC3E}">
        <p14:creationId xmlns:p14="http://schemas.microsoft.com/office/powerpoint/2010/main" val="231172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583DDF-CA54-461A-A486-592D2374C532}" type="datetimeFigureOut">
              <a:rPr lang="en-US" smtClean="0"/>
              <a:t>10/8/20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2952247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E583DDF-CA54-461A-A486-592D2374C532}" type="datetimeFigureOut">
              <a:rPr lang="en-US" smtClean="0"/>
              <a:t>10/8/20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158086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02754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E583DDF-CA54-461A-A486-592D2374C532}" type="datetimeFigureOut">
              <a:rPr lang="en-US" smtClean="0"/>
              <a:t>10/8/20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79235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E583DDF-CA54-461A-A486-592D2374C532}" type="datetimeFigureOut">
              <a:rPr lang="en-US" smtClean="0"/>
              <a:t>10/8/20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A8D9AD5-F248-4919-864A-CFD76CC027D6}" type="slidenum">
              <a:rPr lang="en-US" smtClean="0"/>
              <a:t>‹#›</a:t>
            </a:fld>
            <a:endParaRPr lang="en-US"/>
          </a:p>
        </p:txBody>
      </p:sp>
    </p:spTree>
    <p:extLst>
      <p:ext uri="{BB962C8B-B14F-4D97-AF65-F5344CB8AC3E}">
        <p14:creationId xmlns:p14="http://schemas.microsoft.com/office/powerpoint/2010/main" val="81712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583DDF-CA54-461A-A486-592D2374C532}" type="datetimeFigureOut">
              <a:rPr lang="en-US" smtClean="0"/>
              <a:t>10/8/20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60571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583DDF-CA54-461A-A486-592D2374C532}" type="datetimeFigureOut">
              <a:rPr lang="en-US" smtClean="0"/>
              <a:t>10/8/20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265763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583DDF-CA54-461A-A486-592D2374C532}" type="datetimeFigureOut">
              <a:rPr lang="en-US" smtClean="0"/>
              <a:t>10/8/20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2032078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2400"/>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2400"/>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2400"/>
          </a:p>
        </p:txBody>
      </p:sp>
      <p:sp>
        <p:nvSpPr>
          <p:cNvPr id="9" name="Subtitle 8"/>
          <p:cNvSpPr>
            <a:spLocks noGrp="1"/>
          </p:cNvSpPr>
          <p:nvPr>
            <p:ph type="subTitle" idx="1"/>
          </p:nvPr>
        </p:nvSpPr>
        <p:spPr>
          <a:xfrm>
            <a:off x="3149600" y="6050037"/>
            <a:ext cx="8686800" cy="685800"/>
          </a:xfrm>
        </p:spPr>
        <p:txBody>
          <a:bodyPr anchor="ctr"/>
          <a:lstStyle>
            <a:lvl1pPr marL="0" indent="0" algn="l">
              <a:buNone/>
              <a:defRPr sz="3733">
                <a:solidFill>
                  <a:srgbClr val="FFFFFF"/>
                </a:solidFill>
              </a:defRPr>
            </a:lvl1pPr>
            <a:lvl2pPr marL="609585" indent="0" algn="ctr">
              <a:buNone/>
            </a:lvl2pPr>
            <a:lvl3pPr marL="1219170" indent="0" algn="ctr">
              <a:buNone/>
            </a:lvl3pPr>
            <a:lvl4pPr marL="1828754" indent="0" algn="ctr">
              <a:buNone/>
            </a:lvl4pPr>
            <a:lvl5pPr marL="2438339" indent="0" algn="ctr">
              <a:buNone/>
            </a:lvl5pPr>
            <a:lvl6pPr marL="3047924" indent="0" algn="ctr">
              <a:buNone/>
            </a:lvl6pPr>
            <a:lvl7pPr marL="3657509" indent="0" algn="ctr">
              <a:buNone/>
            </a:lvl7pPr>
            <a:lvl8pPr marL="4267093" indent="0" algn="ctr">
              <a:buNone/>
            </a:lvl8pPr>
            <a:lvl9pPr marL="4876678" indent="0" algn="ctr">
              <a:buNone/>
            </a:lvl9pPr>
            <a:extLst/>
          </a:lstStyle>
          <a:p>
            <a:r>
              <a:rPr lang="en-US"/>
              <a:t>Click to edit Master subtitle style</a:t>
            </a:r>
            <a:endParaRPr lang="en-US" dirty="0"/>
          </a:p>
        </p:txBody>
      </p:sp>
      <p:sp>
        <p:nvSpPr>
          <p:cNvPr id="28" name="Date Placeholder 27"/>
          <p:cNvSpPr>
            <a:spLocks noGrp="1"/>
          </p:cNvSpPr>
          <p:nvPr>
            <p:ph type="dt" sz="half" idx="10"/>
          </p:nvPr>
        </p:nvSpPr>
        <p:spPr>
          <a:xfrm>
            <a:off x="101600" y="6068699"/>
            <a:ext cx="2743200" cy="685800"/>
          </a:xfrm>
        </p:spPr>
        <p:txBody>
          <a:bodyPr>
            <a:noAutofit/>
          </a:bodyPr>
          <a:lstStyle>
            <a:lvl1pPr algn="ctr">
              <a:defRPr sz="2667">
                <a:solidFill>
                  <a:srgbClr val="FFFFFF"/>
                </a:solidFill>
              </a:defRPr>
            </a:lvl1pPr>
            <a:extLst/>
          </a:lstStyle>
          <a:p>
            <a:pPr algn="ctr"/>
            <a:fld id="{047E157E-8DCB-4F70-A0AF-5EB586A91DD4}" type="datetime1">
              <a:rPr lang="en-US" smtClean="0">
                <a:solidFill>
                  <a:srgbClr val="FFFFFF"/>
                </a:solidFill>
              </a:rPr>
              <a:pPr algn="ctr"/>
              <a:t>10/8/20</a:t>
            </a:fld>
            <a:endParaRPr lang="en-US" sz="2667" dirty="0">
              <a:solidFill>
                <a:srgbClr val="FFFFFF"/>
              </a:solidFill>
            </a:endParaRPr>
          </a:p>
        </p:txBody>
      </p:sp>
      <p:sp>
        <p:nvSpPr>
          <p:cNvPr id="17" name="Footer Placeholder 16"/>
          <p:cNvSpPr>
            <a:spLocks noGrp="1"/>
          </p:cNvSpPr>
          <p:nvPr>
            <p:ph type="ftr" sz="quarter" idx="11"/>
          </p:nvPr>
        </p:nvSpPr>
        <p:spPr>
          <a:xfrm>
            <a:off x="2780524" y="236539"/>
            <a:ext cx="7823200" cy="365125"/>
          </a:xfrm>
        </p:spPr>
        <p:txBody>
          <a:bodyPr/>
          <a:lstStyle>
            <a:lvl1pPr algn="r">
              <a:defRPr>
                <a:solidFill>
                  <a:schemeClr val="tx2"/>
                </a:solidFill>
              </a:defRPr>
            </a:lvl1pPr>
            <a:extLst/>
          </a:lstStyle>
          <a:p>
            <a:pPr algn="r"/>
            <a:endParaRPr lang="en-US" dirty="0">
              <a:solidFill>
                <a:schemeClr val="tx2"/>
              </a:solidFill>
            </a:endParaRPr>
          </a:p>
        </p:txBody>
      </p:sp>
      <p:sp>
        <p:nvSpPr>
          <p:cNvPr id="29" name="Slide Number Placeholder 28"/>
          <p:cNvSpPr>
            <a:spLocks noGrp="1"/>
          </p:cNvSpPr>
          <p:nvPr>
            <p:ph type="sldNum" sz="quarter" idx="12"/>
          </p:nvPr>
        </p:nvSpPr>
        <p:spPr>
          <a:xfrm>
            <a:off x="10668000" y="228600"/>
            <a:ext cx="1117600" cy="381000"/>
          </a:xfrm>
        </p:spPr>
        <p:txBody>
          <a:bodyPr/>
          <a:lstStyle>
            <a:lvl1pPr>
              <a:defRPr>
                <a:solidFill>
                  <a:schemeClr val="tx2"/>
                </a:solidFill>
              </a:defRPr>
            </a:lvl1pPr>
            <a:extLst/>
          </a:lstStyle>
          <a:p>
            <a:fld id="{8F82E0A0-C266-4798-8C8F-B9F91E9DA37E}" type="slidenum">
              <a:rPr lang="en-US" smtClean="0">
                <a:solidFill>
                  <a:schemeClr val="tx2"/>
                </a:solidFill>
              </a:rPr>
              <a:pPr/>
              <a:t>‹#›</a:t>
            </a:fld>
            <a:endParaRPr lang="en-US" dirty="0">
              <a:solidFill>
                <a:schemeClr val="tx2"/>
              </a:solidFill>
            </a:endParaRPr>
          </a:p>
        </p:txBody>
      </p:sp>
      <p:sp>
        <p:nvSpPr>
          <p:cNvPr id="12" name="Rectangle 11"/>
          <p:cNvSpPr>
            <a:spLocks noGrp="1"/>
          </p:cNvSpPr>
          <p:nvPr>
            <p:ph type="title"/>
          </p:nvPr>
        </p:nvSpPr>
        <p:spPr>
          <a:xfrm>
            <a:off x="3149600" y="3124200"/>
            <a:ext cx="8636000" cy="2717800"/>
          </a:xfrm>
        </p:spPr>
        <p:txBody>
          <a:bodyPr rtlCol="0" anchor="b"/>
          <a:lstStyle>
            <a:lvl1pPr>
              <a:defRPr cap="all" baseline="0"/>
            </a:lvl1pPr>
            <a:extLst/>
          </a:lstStyle>
          <a:p>
            <a:r>
              <a:rPr lang="en-US"/>
              <a:t>Click to edit Master title style</a:t>
            </a:r>
            <a:endParaRPr lang="en-US" dirty="0"/>
          </a:p>
        </p:txBody>
      </p:sp>
    </p:spTree>
    <p:extLst>
      <p:ext uri="{BB962C8B-B14F-4D97-AF65-F5344CB8AC3E}">
        <p14:creationId xmlns:p14="http://schemas.microsoft.com/office/powerpoint/2010/main" val="3276785041"/>
      </p:ext>
    </p:extLst>
  </p:cSld>
  <p:clrMapOvr>
    <a:overrideClrMapping bg1="dk1" tx1="lt1" bg2="dk2" tx2="lt2" accent1="accent1" accent2="accent2" accent3="accent3" accent4="accent4" accent5="accent5" accent6="accent6" hlink="hlink" folHlink="folHlink"/>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a:t>Click to edit Master title style</a:t>
            </a:r>
            <a:endParaRPr lang="en-US" dirty="0"/>
          </a:p>
        </p:txBody>
      </p:sp>
      <p:sp>
        <p:nvSpPr>
          <p:cNvPr id="3" name="Rectangle 2"/>
          <p:cNvSpPr>
            <a:spLocks noGrp="1"/>
          </p:cNvSpPr>
          <p:nvPr>
            <p:ph type="dt" sz="half" idx="10"/>
          </p:nvPr>
        </p:nvSpPr>
        <p:spPr/>
        <p:txBody>
          <a:bodyPr/>
          <a:lstStyle/>
          <a:p>
            <a:fld id="{E4606EA6-EFEA-4C30-9264-4F9291A5780D}" type="datetime1">
              <a:rPr lang="en-US" smtClean="0"/>
              <a:pPr/>
              <a:t>10/8/20</a:t>
            </a:fld>
            <a:endParaRPr lang="en-US"/>
          </a:p>
        </p:txBody>
      </p:sp>
      <p:sp>
        <p:nvSpPr>
          <p:cNvPr id="4" name="Rectangle 3"/>
          <p:cNvSpPr>
            <a:spLocks noGrp="1"/>
          </p:cNvSpPr>
          <p:nvPr>
            <p:ph type="ftr" sz="quarter" idx="11"/>
          </p:nvPr>
        </p:nvSpPr>
        <p:spPr/>
        <p:txBody>
          <a:bodyPr/>
          <a:lstStyle/>
          <a:p>
            <a:endParaRPr lang="en-US"/>
          </a:p>
        </p:txBody>
      </p:sp>
      <p:sp>
        <p:nvSpPr>
          <p:cNvPr id="5" name="Rectangle 4"/>
          <p:cNvSpPr>
            <a:spLocks noGrp="1"/>
          </p:cNvSpPr>
          <p:nvPr>
            <p:ph type="sldNum" sz="quarter" idx="12"/>
          </p:nvPr>
        </p:nvSpPr>
        <p:spPr/>
        <p:txBody>
          <a:bodyPr/>
          <a:lstStyle/>
          <a:p>
            <a:pPr algn="ctr"/>
            <a:fld id="{8F82E0A0-C266-4798-8C8F-B9F91E9DA37E}" type="slidenum">
              <a:rPr lang="en-US" sz="1867" b="1" smtClean="0">
                <a:solidFill>
                  <a:srgbClr val="FFFFFF"/>
                </a:solidFill>
              </a:rPr>
              <a:pPr algn="ctr"/>
              <a:t>‹#›</a:t>
            </a:fld>
            <a:endParaRPr lang="en-US"/>
          </a:p>
        </p:txBody>
      </p:sp>
      <p:sp>
        <p:nvSpPr>
          <p:cNvPr id="7" name="Rectangle 6"/>
          <p:cNvSpPr>
            <a:spLocks noGrp="1"/>
          </p:cNvSpPr>
          <p:nvPr>
            <p:ph sz="quarter" idx="13"/>
          </p:nvPr>
        </p:nvSpPr>
        <p:spPr>
          <a:xfrm>
            <a:off x="812800" y="1803400"/>
            <a:ext cx="10871200" cy="436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31790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1"/>
            <a:ext cx="9497484" cy="1673225"/>
          </a:xfrm>
        </p:spPr>
        <p:txBody>
          <a:bodyPr anchor="t"/>
          <a:lstStyle>
            <a:lvl1pPr>
              <a:buNone/>
              <a:defRPr sz="3733">
                <a:solidFill>
                  <a:schemeClr val="tx2"/>
                </a:solidFill>
              </a:defRPr>
            </a:lvl1pPr>
            <a:lvl2pPr>
              <a:buNone/>
              <a:defRPr sz="2400">
                <a:solidFill>
                  <a:schemeClr val="tx1">
                    <a:tint val="75000"/>
                  </a:schemeClr>
                </a:solidFill>
              </a:defRPr>
            </a:lvl2pPr>
            <a:lvl3pPr>
              <a:buNone/>
              <a:defRPr sz="2133">
                <a:solidFill>
                  <a:schemeClr val="tx1">
                    <a:tint val="75000"/>
                  </a:schemeClr>
                </a:solidFill>
              </a:defRPr>
            </a:lvl3pPr>
            <a:lvl4pPr>
              <a:buNone/>
              <a:defRPr sz="1867">
                <a:solidFill>
                  <a:schemeClr val="tx1">
                    <a:tint val="75000"/>
                  </a:schemeClr>
                </a:solidFill>
              </a:defRPr>
            </a:lvl4pPr>
            <a:lvl5pPr>
              <a:buNone/>
              <a:defRPr sz="1867">
                <a:solidFill>
                  <a:schemeClr val="tx1">
                    <a:tint val="75000"/>
                  </a:schemeClr>
                </a:solidFill>
              </a:defRPr>
            </a:lvl5pPr>
            <a:extLst/>
          </a:lstStyle>
          <a:p>
            <a:pPr lvl="0"/>
            <a:r>
              <a:rPr lang="en-US"/>
              <a:t>Click to edit Master text styles</a:t>
            </a:r>
          </a:p>
        </p:txBody>
      </p:sp>
      <p:sp>
        <p:nvSpPr>
          <p:cNvPr id="7" name="Rectangle 6"/>
          <p:cNvSpPr/>
          <p:nvPr/>
        </p:nvSpPr>
        <p:spPr>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2400"/>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2400"/>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2400"/>
          </a:p>
        </p:txBody>
      </p:sp>
      <p:sp>
        <p:nvSpPr>
          <p:cNvPr id="2" name="Title 1"/>
          <p:cNvSpPr>
            <a:spLocks noGrp="1"/>
          </p:cNvSpPr>
          <p:nvPr>
            <p:ph type="title" hasCustomPrompt="1"/>
          </p:nvPr>
        </p:nvSpPr>
        <p:spPr>
          <a:xfrm>
            <a:off x="1828800" y="1600200"/>
            <a:ext cx="10160000" cy="990600"/>
          </a:xfrm>
        </p:spPr>
        <p:txBody>
          <a:bodyPr/>
          <a:lstStyle>
            <a:lvl1pPr algn="l">
              <a:buNone/>
              <a:defRPr sz="5867" b="0" cap="none">
                <a:solidFill>
                  <a:srgbClr val="FFFFFF"/>
                </a:solidFill>
              </a:defRPr>
            </a:lvl1pPr>
            <a:extLst/>
          </a:lstStyle>
          <a:p>
            <a:r>
              <a:rPr lang="en-US" dirty="0"/>
              <a:t>Click to edit master title style</a:t>
            </a:r>
          </a:p>
        </p:txBody>
      </p:sp>
      <p:sp>
        <p:nvSpPr>
          <p:cNvPr id="12" name="Date Placeholder 11"/>
          <p:cNvSpPr>
            <a:spLocks noGrp="1"/>
          </p:cNvSpPr>
          <p:nvPr>
            <p:ph type="dt" sz="half" idx="10"/>
          </p:nvPr>
        </p:nvSpPr>
        <p:spPr/>
        <p:txBody>
          <a:bodyPr/>
          <a:lstStyle/>
          <a:p>
            <a:fld id="{6FCF9F07-3BC7-4570-B054-79111B0A380C}" type="datetime1">
              <a:rPr lang="en-US" smtClean="0"/>
              <a:pPr/>
              <a:t>10/8/20</a:t>
            </a:fld>
            <a:endParaRPr lang="en-US"/>
          </a:p>
        </p:txBody>
      </p:sp>
      <p:sp>
        <p:nvSpPr>
          <p:cNvPr id="13" name="Slide Number Placeholder 12"/>
          <p:cNvSpPr>
            <a:spLocks noGrp="1"/>
          </p:cNvSpPr>
          <p:nvPr>
            <p:ph type="sldNum" sz="quarter" idx="11"/>
          </p:nvPr>
        </p:nvSpPr>
        <p:spPr>
          <a:xfrm>
            <a:off x="0" y="1752601"/>
            <a:ext cx="1727200" cy="701676"/>
          </a:xfrm>
        </p:spPr>
        <p:txBody>
          <a:bodyPr>
            <a:noAutofit/>
          </a:bodyPr>
          <a:lstStyle>
            <a:lvl1pPr>
              <a:defRPr sz="3200">
                <a:solidFill>
                  <a:srgbClr val="FFFFFF"/>
                </a:solidFill>
              </a:defRPr>
            </a:lvl1pPr>
            <a:extLst/>
          </a:lstStyle>
          <a:p>
            <a:pPr algn="ctr"/>
            <a:fld id="{8F82E0A0-C266-4798-8C8F-B9F91E9DA37E}" type="slidenum">
              <a:rPr lang="en-US" sz="3200" b="1" smtClean="0">
                <a:solidFill>
                  <a:srgbClr val="FFFFFF"/>
                </a:solidFill>
              </a:rPr>
              <a:pPr algn="ctr"/>
              <a:t>‹#›</a:t>
            </a:fld>
            <a:endParaRPr lang="en-US" sz="3200" dirty="0">
              <a:solidFill>
                <a:srgbClr val="FFFFFF"/>
              </a:solidFill>
            </a:endParaRPr>
          </a:p>
        </p:txBody>
      </p:sp>
      <p:sp>
        <p:nvSpPr>
          <p:cNvPr id="14" name="Footer Placeholder 13"/>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2630240782"/>
      </p:ext>
    </p:extLst>
  </p:cSld>
  <p:clrMapOvr>
    <a:overrideClrMapping bg1="lt1" tx1="dk1" bg2="lt2" tx2="dk2" accent1="accent1" accent2="accent2" accent3="accent3" accent4="accent4" accent5="accent5" accent6="accent6" hlink="hlink" folHlink="folHlink"/>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Content Placeholder 8"/>
          <p:cNvSpPr>
            <a:spLocks noGrp="1"/>
          </p:cNvSpPr>
          <p:nvPr>
            <p:ph sz="quarter" idx="13"/>
          </p:nvPr>
        </p:nvSpPr>
        <p:spPr>
          <a:xfrm>
            <a:off x="812800" y="1803402"/>
            <a:ext cx="5181600" cy="43581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4"/>
          </p:nvPr>
        </p:nvSpPr>
        <p:spPr>
          <a:xfrm>
            <a:off x="6459868" y="1803399"/>
            <a:ext cx="5181600" cy="4358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5"/>
          </p:nvPr>
        </p:nvSpPr>
        <p:spPr/>
        <p:txBody>
          <a:bodyPr rtlCol="0"/>
          <a:lstStyle/>
          <a:p>
            <a:fld id="{E4606EA6-EFEA-4C30-9264-4F9291A5780D}" type="datetime1">
              <a:rPr lang="en-US" smtClean="0"/>
              <a:pPr/>
              <a:t>10/8/20</a:t>
            </a:fld>
            <a:endParaRPr lang="en-US"/>
          </a:p>
        </p:txBody>
      </p:sp>
      <p:sp>
        <p:nvSpPr>
          <p:cNvPr id="10" name="Slide Number Placeholder 9"/>
          <p:cNvSpPr>
            <a:spLocks noGrp="1"/>
          </p:cNvSpPr>
          <p:nvPr>
            <p:ph type="sldNum" sz="quarter" idx="16"/>
          </p:nvPr>
        </p:nvSpPr>
        <p:spPr/>
        <p:txBody>
          <a:bodyPr rtlCol="0"/>
          <a:lstStyle/>
          <a:p>
            <a:pPr algn="ctr"/>
            <a:fld id="{8F82E0A0-C266-4798-8C8F-B9F91E9DA37E}" type="slidenum">
              <a:rPr lang="en-US" sz="1867" b="1" smtClean="0">
                <a:solidFill>
                  <a:srgbClr val="FFFFFF"/>
                </a:solidFill>
              </a:rPr>
              <a:pPr algn="ctr"/>
              <a:t>‹#›</a:t>
            </a:fld>
            <a:endParaRPr lang="en-US"/>
          </a:p>
        </p:txBody>
      </p:sp>
      <p:sp>
        <p:nvSpPr>
          <p:cNvPr id="12" name="Footer Placeholder 11"/>
          <p:cNvSpPr>
            <a:spLocks noGrp="1"/>
          </p:cNvSpPr>
          <p:nvPr>
            <p:ph type="ftr" sz="quarter" idx="17"/>
          </p:nvPr>
        </p:nvSpPr>
        <p:spPr/>
        <p:txBody>
          <a:bodyPr rtlCol="0"/>
          <a:lstStyle/>
          <a:p>
            <a:endParaRPr lang="en-US"/>
          </a:p>
        </p:txBody>
      </p:sp>
    </p:spTree>
    <p:extLst>
      <p:ext uri="{BB962C8B-B14F-4D97-AF65-F5344CB8AC3E}">
        <p14:creationId xmlns:p14="http://schemas.microsoft.com/office/powerpoint/2010/main" val="211994409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6864" y="157480"/>
            <a:ext cx="10871200" cy="1341120"/>
          </a:xfrm>
        </p:spPr>
        <p:txBody>
          <a:bodyPr anchor="b"/>
          <a:lstStyle>
            <a:lvl1pPr>
              <a:defRPr/>
            </a:lvl1pPr>
            <a:extLst/>
          </a:lstStyle>
          <a:p>
            <a:r>
              <a:rPr lang="en-US"/>
              <a:t>Click to edit Master title style</a:t>
            </a:r>
            <a:endParaRPr lang="en-US" dirty="0"/>
          </a:p>
        </p:txBody>
      </p:sp>
      <p:sp>
        <p:nvSpPr>
          <p:cNvPr id="11" name="Content Placeholder 10"/>
          <p:cNvSpPr>
            <a:spLocks noGrp="1"/>
          </p:cNvSpPr>
          <p:nvPr>
            <p:ph sz="quarter" idx="13"/>
          </p:nvPr>
        </p:nvSpPr>
        <p:spPr>
          <a:xfrm>
            <a:off x="812800" y="2559757"/>
            <a:ext cx="51816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6400800" y="2559757"/>
            <a:ext cx="5181600"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5"/>
          </p:nvPr>
        </p:nvSpPr>
        <p:spPr/>
        <p:txBody>
          <a:bodyPr rtlCol="0"/>
          <a:lstStyle/>
          <a:p>
            <a:fld id="{E4606EA6-EFEA-4C30-9264-4F9291A5780D}" type="datetime1">
              <a:rPr lang="en-US" smtClean="0"/>
              <a:pPr/>
              <a:t>10/8/20</a:t>
            </a:fld>
            <a:endParaRPr lang="en-US"/>
          </a:p>
        </p:txBody>
      </p:sp>
      <p:sp>
        <p:nvSpPr>
          <p:cNvPr id="12" name="Slide Number Placeholder 11"/>
          <p:cNvSpPr>
            <a:spLocks noGrp="1"/>
          </p:cNvSpPr>
          <p:nvPr>
            <p:ph type="sldNum" sz="quarter" idx="16"/>
          </p:nvPr>
        </p:nvSpPr>
        <p:spPr/>
        <p:txBody>
          <a:bodyPr rtlCol="0"/>
          <a:lstStyle/>
          <a:p>
            <a:pPr algn="ctr"/>
            <a:fld id="{8F82E0A0-C266-4798-8C8F-B9F91E9DA37E}" type="slidenum">
              <a:rPr lang="en-US" sz="1867" b="1" smtClean="0">
                <a:solidFill>
                  <a:srgbClr val="FFFFFF"/>
                </a:solidFill>
              </a:rPr>
              <a:pPr algn="ct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8"/>
          </p:nvPr>
        </p:nvSpPr>
        <p:spPr>
          <a:xfrm>
            <a:off x="812800" y="1816383"/>
            <a:ext cx="5181600" cy="707136"/>
          </a:xfrm>
          <a:solidFill>
            <a:schemeClr val="accent2"/>
          </a:solidFill>
        </p:spPr>
        <p:txBody>
          <a:bodyPr rtlCol="0" anchor="ctr"/>
          <a:lstStyle>
            <a:lvl1pPr>
              <a:buFontTx/>
              <a:buNone/>
              <a:defRPr sz="2667" b="1">
                <a:solidFill>
                  <a:srgbClr val="FFFFFF"/>
                </a:solidFill>
              </a:defRPr>
            </a:lvl1pPr>
            <a:extLst/>
          </a:lstStyle>
          <a:p>
            <a:pPr lvl="0"/>
            <a:r>
              <a:rPr lang="en-US"/>
              <a:t>Click to edit Master text styles</a:t>
            </a:r>
          </a:p>
        </p:txBody>
      </p:sp>
      <p:sp>
        <p:nvSpPr>
          <p:cNvPr id="15" name="Text Placeholder 14"/>
          <p:cNvSpPr>
            <a:spLocks noGrp="1"/>
          </p:cNvSpPr>
          <p:nvPr>
            <p:ph type="body" sz="quarter" idx="19"/>
          </p:nvPr>
        </p:nvSpPr>
        <p:spPr>
          <a:xfrm>
            <a:off x="6400800" y="1816383"/>
            <a:ext cx="5181600" cy="707136"/>
          </a:xfrm>
          <a:solidFill>
            <a:schemeClr val="accent4"/>
          </a:solidFill>
        </p:spPr>
        <p:txBody>
          <a:bodyPr rtlCol="0" anchor="ctr"/>
          <a:lstStyle>
            <a:lvl1pPr>
              <a:buFontTx/>
              <a:buNone/>
              <a:defRPr sz="2667" b="1">
                <a:solidFill>
                  <a:srgbClr val="FFFFFF"/>
                </a:solidFill>
              </a:defRPr>
            </a:lvl1pPr>
            <a:extLst/>
          </a:lstStyle>
          <a:p>
            <a:pPr lvl="0"/>
            <a:r>
              <a:rPr lang="en-US"/>
              <a:t>Click to edit Master text styles</a:t>
            </a:r>
          </a:p>
        </p:txBody>
      </p:sp>
    </p:spTree>
    <p:extLst>
      <p:ext uri="{BB962C8B-B14F-4D97-AF65-F5344CB8AC3E}">
        <p14:creationId xmlns:p14="http://schemas.microsoft.com/office/powerpoint/2010/main" val="34165133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726011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FADB5D-B7A0-47E3-AD2D-B1A6F8614213}" type="datetime1">
              <a:rPr lang="en-US" smtClean="0"/>
              <a:pPr/>
              <a:t>10/8/20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extLst/>
          </a:lstStyle>
          <a:p>
            <a:fld id="{A3F7CB7D-F184-43C7-B6FD-03D728E1BBFF}"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79754667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968126-03FC-49C0-B9B8-2B561CCC3D90}" type="datetime1">
              <a:rPr lang="en-US" smtClean="0"/>
              <a:pPr/>
              <a:t>10/8/20</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0" y="6248400"/>
            <a:ext cx="711200" cy="381000"/>
          </a:xfrm>
        </p:spPr>
        <p:txBody>
          <a:bodyPr/>
          <a:lstStyle>
            <a:lvl1pPr>
              <a:defRPr>
                <a:solidFill>
                  <a:schemeClr val="tx2"/>
                </a:solidFill>
              </a:defRPr>
            </a:lvl1pPr>
            <a:extLst/>
          </a:lstStyle>
          <a:p>
            <a:fld id="{A3F7CB7D-F184-43C7-B6FD-03D728E1BBFF}" type="slidenum">
              <a:rPr lang="en-US" smtClean="0">
                <a:solidFill>
                  <a:schemeClr val="tx2"/>
                </a:solidFill>
              </a:rPr>
              <a:pPr/>
              <a:t>‹#›</a:t>
            </a:fld>
            <a:endParaRPr lang="en-US" dirty="0">
              <a:solidFill>
                <a:schemeClr val="tx2"/>
              </a:solidFill>
            </a:endParaRPr>
          </a:p>
        </p:txBody>
      </p:sp>
    </p:spTree>
    <p:extLst>
      <p:ext uri="{BB962C8B-B14F-4D97-AF65-F5344CB8AC3E}">
        <p14:creationId xmlns:p14="http://schemas.microsoft.com/office/powerpoint/2010/main" val="114273621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157480"/>
            <a:ext cx="10871200" cy="1341120"/>
          </a:xfrm>
        </p:spPr>
        <p:txBody>
          <a:bodyPr anchor="b"/>
          <a:lstStyle>
            <a:lvl1pPr algn="l">
              <a:buNone/>
              <a:defRPr sz="5600" b="0"/>
            </a:lvl1pPr>
            <a:extLst/>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F49A8198-4617-485E-9585-4840B69DBBA6}" type="datetime1">
              <a:rPr lang="en-US" smtClean="0"/>
              <a:pPr/>
              <a:t>10/8/20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extLst/>
          </a:lstStyle>
          <a:p>
            <a:fld id="{A3F7CB7D-F184-43C7-B6FD-03D728E1BBFF}" type="slidenum">
              <a:rPr lang="en-US" smtClean="0">
                <a:solidFill>
                  <a:srgbClr val="FFFFFF"/>
                </a:solidFill>
              </a:rPr>
              <a:pPr/>
              <a:t>‹#›</a:t>
            </a:fld>
            <a:endParaRPr lang="en-US" dirty="0">
              <a:solidFill>
                <a:srgbClr val="FFFFFF"/>
              </a:solidFill>
            </a:endParaRPr>
          </a:p>
        </p:txBody>
      </p:sp>
      <p:sp>
        <p:nvSpPr>
          <p:cNvPr id="3" name="Text Placeholder 2"/>
          <p:cNvSpPr>
            <a:spLocks noGrp="1"/>
          </p:cNvSpPr>
          <p:nvPr>
            <p:ph type="body" idx="1"/>
          </p:nvPr>
        </p:nvSpPr>
        <p:spPr>
          <a:xfrm>
            <a:off x="812800" y="1905000"/>
            <a:ext cx="2133600" cy="41656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333"/>
              </a:spcAft>
              <a:buNone/>
              <a:defRPr sz="2400"/>
            </a:lvl1pPr>
            <a:lvl2pPr>
              <a:buNone/>
              <a:defRPr sz="1600"/>
            </a:lvl2pPr>
            <a:lvl3pPr>
              <a:buNone/>
              <a:defRPr sz="1333"/>
            </a:lvl3pPr>
            <a:lvl4pPr>
              <a:buNone/>
              <a:defRPr sz="1200"/>
            </a:lvl4pPr>
            <a:lvl5pPr>
              <a:buNone/>
              <a:defRPr sz="1200"/>
            </a:lvl5pPr>
            <a:extLst/>
          </a:lstStyle>
          <a:p>
            <a:pPr lvl="0"/>
            <a:r>
              <a:rPr lang="en-US"/>
              <a:t>Click to edit Master text styles</a:t>
            </a:r>
          </a:p>
        </p:txBody>
      </p:sp>
      <p:sp>
        <p:nvSpPr>
          <p:cNvPr id="9" name="Content Placeholder 8"/>
          <p:cNvSpPr>
            <a:spLocks noGrp="1"/>
          </p:cNvSpPr>
          <p:nvPr>
            <p:ph sz="quarter" idx="13"/>
          </p:nvPr>
        </p:nvSpPr>
        <p:spPr>
          <a:xfrm>
            <a:off x="3149600" y="1905000"/>
            <a:ext cx="85344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767650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076891" y="0"/>
            <a:ext cx="10115109" cy="4559808"/>
          </a:xfrm>
          <a:solidFill>
            <a:schemeClr val="tx2">
              <a:shade val="50000"/>
            </a:schemeClr>
          </a:solidFill>
          <a:ln>
            <a:noFill/>
          </a:ln>
        </p:spPr>
        <p:txBody>
          <a:bodyPr/>
          <a:lstStyle>
            <a:lvl1pPr>
              <a:buNone/>
              <a:defRPr sz="4267"/>
            </a:lvl1pPr>
            <a:extLst/>
          </a:lstStyle>
          <a:p>
            <a:r>
              <a:rPr lang="en-US"/>
              <a:t>Click icon to add picture</a:t>
            </a:r>
            <a:endParaRPr lang="en-US" dirty="0"/>
          </a:p>
        </p:txBody>
      </p:sp>
      <p:sp>
        <p:nvSpPr>
          <p:cNvPr id="4" name="Text Placeholder 3"/>
          <p:cNvSpPr>
            <a:spLocks noGrp="1"/>
          </p:cNvSpPr>
          <p:nvPr>
            <p:ph type="body" sz="half" idx="2"/>
          </p:nvPr>
        </p:nvSpPr>
        <p:spPr>
          <a:xfrm>
            <a:off x="2133600" y="5486400"/>
            <a:ext cx="9753600" cy="685800"/>
          </a:xfrm>
        </p:spPr>
        <p:txBody>
          <a:bodyPr/>
          <a:lstStyle>
            <a:lvl1pPr marL="0" indent="0">
              <a:buFontTx/>
              <a:buNone/>
              <a:defRPr sz="2267"/>
            </a:lvl1pPr>
            <a:lvl2pPr>
              <a:buFontTx/>
              <a:buNone/>
              <a:defRPr sz="1600"/>
            </a:lvl2pPr>
            <a:lvl3pPr>
              <a:buFontTx/>
              <a:buNone/>
              <a:defRPr sz="1333"/>
            </a:lvl3pPr>
            <a:lvl4pPr>
              <a:buFontTx/>
              <a:buNone/>
              <a:defRPr sz="1200"/>
            </a:lvl4pPr>
            <a:lvl5pPr>
              <a:buFontTx/>
              <a:buNone/>
              <a:defRPr sz="1200"/>
            </a:lvl5pPr>
            <a:extLst/>
          </a:lstStyle>
          <a:p>
            <a:pPr lvl="0"/>
            <a:r>
              <a:rPr lang="en-US"/>
              <a:t>Click to edit Master text styles</a:t>
            </a:r>
          </a:p>
        </p:txBody>
      </p:sp>
      <p:sp>
        <p:nvSpPr>
          <p:cNvPr id="8" name="Rectangle 7"/>
          <p:cNvSpPr/>
          <p:nvPr/>
        </p:nvSpPr>
        <p:spPr>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2400"/>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2400"/>
          </a:p>
        </p:txBody>
      </p:sp>
      <p:sp>
        <p:nvSpPr>
          <p:cNvPr id="10" name="Rectangle 9"/>
          <p:cNvSpPr/>
          <p:nvPr/>
        </p:nvSpPr>
        <p:spPr>
          <a:xfrm>
            <a:off x="2060448" y="4654296"/>
            <a:ext cx="10119360"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2400"/>
          </a:p>
        </p:txBody>
      </p:sp>
      <p:sp>
        <p:nvSpPr>
          <p:cNvPr id="2" name="Title 1"/>
          <p:cNvSpPr>
            <a:spLocks noGrp="1"/>
          </p:cNvSpPr>
          <p:nvPr>
            <p:ph type="title"/>
          </p:nvPr>
        </p:nvSpPr>
        <p:spPr>
          <a:xfrm>
            <a:off x="2133600" y="4724400"/>
            <a:ext cx="9753600" cy="609600"/>
          </a:xfrm>
        </p:spPr>
        <p:txBody>
          <a:bodyPr anchor="ctr"/>
          <a:lstStyle>
            <a:lvl1pPr algn="l">
              <a:buNone/>
              <a:defRPr sz="3733" b="0">
                <a:solidFill>
                  <a:srgbClr val="FFFFFF"/>
                </a:solidFill>
              </a:defRPr>
            </a:lvl1pPr>
            <a:extLst/>
          </a:lstStyle>
          <a:p>
            <a:r>
              <a:rPr lang="en-US"/>
              <a:t>Click to edit Master title style</a:t>
            </a:r>
            <a:endParaRPr lang="en-US" dirty="0"/>
          </a:p>
        </p:txBody>
      </p:sp>
      <p:sp>
        <p:nvSpPr>
          <p:cNvPr id="11" name="Rectangle 10"/>
          <p:cNvSpPr/>
          <p:nvPr/>
        </p:nvSpPr>
        <p:spPr>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2400"/>
          </a:p>
        </p:txBody>
      </p:sp>
      <p:sp>
        <p:nvSpPr>
          <p:cNvPr id="12" name="Date Placeholder 11"/>
          <p:cNvSpPr>
            <a:spLocks noGrp="1"/>
          </p:cNvSpPr>
          <p:nvPr>
            <p:ph type="dt" sz="half" idx="10"/>
          </p:nvPr>
        </p:nvSpPr>
        <p:spPr>
          <a:xfrm>
            <a:off x="8331200" y="6248400"/>
            <a:ext cx="3556000" cy="365125"/>
          </a:xfrm>
        </p:spPr>
        <p:txBody>
          <a:bodyPr rtlCol="0"/>
          <a:lstStyle/>
          <a:p>
            <a:fld id="{E4606EA6-EFEA-4C30-9264-4F9291A5780D}" type="datetime1">
              <a:rPr lang="en-US" smtClean="0"/>
              <a:pPr/>
              <a:t>10/8/20</a:t>
            </a:fld>
            <a:endParaRPr lang="en-US"/>
          </a:p>
        </p:txBody>
      </p:sp>
      <p:sp>
        <p:nvSpPr>
          <p:cNvPr id="13" name="Slide Number Placeholder 12"/>
          <p:cNvSpPr>
            <a:spLocks noGrp="1"/>
          </p:cNvSpPr>
          <p:nvPr>
            <p:ph type="sldNum" sz="quarter" idx="11"/>
          </p:nvPr>
        </p:nvSpPr>
        <p:spPr>
          <a:xfrm>
            <a:off x="0" y="4667249"/>
            <a:ext cx="1930400" cy="663579"/>
          </a:xfrm>
        </p:spPr>
        <p:txBody>
          <a:bodyPr rtlCol="0"/>
          <a:lstStyle>
            <a:lvl1pPr>
              <a:defRPr sz="3733"/>
            </a:lvl1pPr>
            <a:extLst/>
          </a:lstStyle>
          <a:p>
            <a:pPr algn="ctr"/>
            <a:fld id="{8F82E0A0-C266-4798-8C8F-B9F91E9DA37E}" type="slidenum">
              <a:rPr lang="en-US" sz="3733" b="1" smtClean="0">
                <a:solidFill>
                  <a:srgbClr val="FFFFFF"/>
                </a:solidFill>
              </a:rPr>
              <a:pPr algn="ctr"/>
              <a:t>‹#›</a:t>
            </a:fld>
            <a:endParaRPr lang="en-US" sz="3733" dirty="0"/>
          </a:p>
        </p:txBody>
      </p:sp>
      <p:sp>
        <p:nvSpPr>
          <p:cNvPr id="14" name="Footer Placeholder 13"/>
          <p:cNvSpPr>
            <a:spLocks noGrp="1"/>
          </p:cNvSpPr>
          <p:nvPr>
            <p:ph type="ftr" sz="quarter" idx="12"/>
          </p:nvPr>
        </p:nvSpPr>
        <p:spPr>
          <a:xfrm>
            <a:off x="2133600" y="6248207"/>
            <a:ext cx="6096000" cy="365125"/>
          </a:xfrm>
        </p:spPr>
        <p:txBody>
          <a:bodyPr rtlCol="0"/>
          <a:lstStyle/>
          <a:p>
            <a:endParaRPr lang="en-US" dirty="0"/>
          </a:p>
        </p:txBody>
      </p:sp>
    </p:spTree>
    <p:extLst>
      <p:ext uri="{BB962C8B-B14F-4D97-AF65-F5344CB8AC3E}">
        <p14:creationId xmlns:p14="http://schemas.microsoft.com/office/powerpoint/2010/main" val="2868760086"/>
      </p:ext>
    </p:extLst>
  </p:cSld>
  <p:clrMapOvr>
    <a:overrideClrMapping bg1="dk1" tx1="lt1" bg2="dk2" tx2="lt2" accent1="accent1" accent2="accent2" accent3="accent3" accent4="accent4" accent5="accent5" accent6="accent6" hlink="hlink" folHlink="folHlink"/>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392" y="255786"/>
            <a:ext cx="10959008" cy="1012975"/>
          </a:xfrm>
        </p:spPr>
        <p:txBody>
          <a:bodyPr>
            <a:normAutofit/>
          </a:bodyPr>
          <a:lstStyle>
            <a:lvl1pPr>
              <a:defRPr sz="5333"/>
            </a:lvl1pPr>
          </a:lstStyle>
          <a:p>
            <a:r>
              <a:rPr lang="en-US" dirty="0"/>
              <a:t>Click to edit title</a:t>
            </a:r>
            <a:endParaRPr lang="cs-CZ" dirty="0"/>
          </a:p>
        </p:txBody>
      </p:sp>
      <p:sp>
        <p:nvSpPr>
          <p:cNvPr id="3" name="Content Placeholder 2"/>
          <p:cNvSpPr>
            <a:spLocks noGrp="1"/>
          </p:cNvSpPr>
          <p:nvPr>
            <p:ph idx="1"/>
          </p:nvPr>
        </p:nvSpPr>
        <p:spPr/>
        <p:txBody>
          <a:bodyPr/>
          <a:lstStyle>
            <a:lvl1pPr>
              <a:spcBef>
                <a:spcPts val="4000"/>
              </a:spcBef>
              <a:defRPr/>
            </a:lvl1pPr>
            <a:lvl2pPr>
              <a:defRPr sz="3467"/>
            </a:lvl2pPr>
            <a:lvl3pPr marL="1103972">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4" name="Date Placeholder 3"/>
          <p:cNvSpPr>
            <a:spLocks noGrp="1"/>
          </p:cNvSpPr>
          <p:nvPr>
            <p:ph type="dt" sz="half" idx="10"/>
          </p:nvPr>
        </p:nvSpPr>
        <p:spPr/>
        <p:txBody>
          <a:bodyPr/>
          <a:lstStyle/>
          <a:p>
            <a:fld id="{7D38B732-595A-4DB8-A49C-A37CD1CD1098}" type="datetimeFigureOut">
              <a:rPr lang="cs-CZ" smtClean="0"/>
              <a:t>08.10.2020</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229991FC-78AF-4077-8ABD-41926DAB3BD5}" type="slidenum">
              <a:rPr lang="cs-CZ" smtClean="0"/>
              <a:t>‹#›</a:t>
            </a:fld>
            <a:endParaRPr lang="cs-CZ"/>
          </a:p>
        </p:txBody>
      </p:sp>
    </p:spTree>
    <p:extLst>
      <p:ext uri="{BB962C8B-B14F-4D97-AF65-F5344CB8AC3E}">
        <p14:creationId xmlns:p14="http://schemas.microsoft.com/office/powerpoint/2010/main" val="267904390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Forside-hvit">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166787" y="3200264"/>
            <a:ext cx="5862660" cy="417208"/>
          </a:xfrm>
        </p:spPr>
        <p:txBody>
          <a:bodyPr wrap="square" anchor="b">
            <a:spAutoFit/>
          </a:bodyPr>
          <a:lstStyle>
            <a:lvl1pPr algn="ctr">
              <a:lnSpc>
                <a:spcPts val="3200"/>
              </a:lnSpc>
              <a:defRPr sz="2667" i="1">
                <a:solidFill>
                  <a:schemeClr val="tx1"/>
                </a:solidFill>
              </a:defRPr>
            </a:lvl1pPr>
          </a:lstStyle>
          <a:p>
            <a:r>
              <a:rPr lang="nb-NO" dirty="0"/>
              <a:t>&lt;tittel&gt;</a:t>
            </a:r>
            <a:endParaRPr lang="en-US" dirty="0"/>
          </a:p>
        </p:txBody>
      </p:sp>
      <p:sp>
        <p:nvSpPr>
          <p:cNvPr id="3" name="Subtitle 2"/>
          <p:cNvSpPr>
            <a:spLocks noGrp="1"/>
          </p:cNvSpPr>
          <p:nvPr>
            <p:ph type="subTitle" idx="1" hasCustomPrompt="1"/>
          </p:nvPr>
        </p:nvSpPr>
        <p:spPr>
          <a:xfrm>
            <a:off x="3166787" y="4145581"/>
            <a:ext cx="5862660" cy="1367999"/>
          </a:xfrm>
        </p:spPr>
        <p:txBody>
          <a:bodyPr>
            <a:noAutofit/>
          </a:bodyPr>
          <a:lstStyle>
            <a:lvl1pPr marL="0" indent="0" algn="ctr">
              <a:spcBef>
                <a:spcPts val="0"/>
              </a:spcBef>
              <a:spcAft>
                <a:spcPts val="0"/>
              </a:spcAft>
              <a:buNone/>
              <a:defRPr sz="2000" b="0" i="1" cap="none">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b-NO" dirty="0"/>
              <a:t>&lt;Undertittel/beskrivelse&gt;</a:t>
            </a:r>
            <a:endParaRPr lang="en-US" dirty="0"/>
          </a:p>
        </p:txBody>
      </p:sp>
      <p:cxnSp>
        <p:nvCxnSpPr>
          <p:cNvPr id="7" name="Straight Connector 6"/>
          <p:cNvCxnSpPr/>
          <p:nvPr userDrawn="1"/>
        </p:nvCxnSpPr>
        <p:spPr>
          <a:xfrm>
            <a:off x="5119819" y="3897833"/>
            <a:ext cx="1995116" cy="0"/>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9"/>
          <p:cNvSpPr>
            <a:spLocks noGrp="1"/>
          </p:cNvSpPr>
          <p:nvPr>
            <p:ph type="body" sz="quarter" idx="10" hasCustomPrompt="1"/>
          </p:nvPr>
        </p:nvSpPr>
        <p:spPr>
          <a:xfrm>
            <a:off x="3166787" y="5831304"/>
            <a:ext cx="5862660" cy="251795"/>
          </a:xfrm>
        </p:spPr>
        <p:txBody>
          <a:bodyPr tIns="0" bIns="36000" anchor="ctr" anchorCtr="1">
            <a:noAutofit/>
          </a:bodyPr>
          <a:lstStyle>
            <a:lvl1pPr marL="0" indent="0">
              <a:buFontTx/>
              <a:buNone/>
              <a:defRPr sz="1600" b="0" i="1">
                <a:solidFill>
                  <a:schemeClr val="accent1"/>
                </a:solidFill>
              </a:defRPr>
            </a:lvl1pPr>
            <a:lvl2pPr marL="357708" indent="0">
              <a:buFontTx/>
              <a:buNone/>
              <a:defRPr sz="1867" b="0" i="1"/>
            </a:lvl2pPr>
            <a:lvl3pPr marL="713298" indent="0">
              <a:buFontTx/>
              <a:buNone/>
              <a:defRPr sz="1867" b="0" i="1"/>
            </a:lvl3pPr>
            <a:lvl4pPr marL="1828754" indent="0">
              <a:buFontTx/>
              <a:buNone/>
              <a:defRPr sz="1867" b="0" i="1"/>
            </a:lvl4pPr>
            <a:lvl5pPr marL="2438339" indent="0">
              <a:buFontTx/>
              <a:buNone/>
              <a:defRPr sz="1867" b="0" i="1"/>
            </a:lvl5pPr>
          </a:lstStyle>
          <a:p>
            <a:pPr lvl="0"/>
            <a:r>
              <a:rPr lang="nb-NO" dirty="0"/>
              <a:t>&lt;Sted/anledning&gt;</a:t>
            </a:r>
          </a:p>
        </p:txBody>
      </p:sp>
      <p:sp>
        <p:nvSpPr>
          <p:cNvPr id="11" name="Text Placeholder 9"/>
          <p:cNvSpPr>
            <a:spLocks noGrp="1"/>
          </p:cNvSpPr>
          <p:nvPr>
            <p:ph type="body" sz="quarter" idx="11" hasCustomPrompt="1"/>
          </p:nvPr>
        </p:nvSpPr>
        <p:spPr>
          <a:xfrm>
            <a:off x="3166787" y="6071820"/>
            <a:ext cx="5862660" cy="251795"/>
          </a:xfrm>
        </p:spPr>
        <p:txBody>
          <a:bodyPr tIns="0" bIns="36000" anchor="ctr" anchorCtr="1">
            <a:noAutofit/>
          </a:bodyPr>
          <a:lstStyle>
            <a:lvl1pPr marL="0" indent="0">
              <a:buFontTx/>
              <a:buNone/>
              <a:defRPr sz="1600" b="0" i="1">
                <a:solidFill>
                  <a:schemeClr val="accent1"/>
                </a:solidFill>
              </a:defRPr>
            </a:lvl1pPr>
            <a:lvl2pPr marL="357708" indent="0">
              <a:buFontTx/>
              <a:buNone/>
              <a:defRPr sz="1867" b="0" i="1"/>
            </a:lvl2pPr>
            <a:lvl3pPr marL="713298" indent="0">
              <a:buFontTx/>
              <a:buNone/>
              <a:defRPr sz="1867" b="0" i="1"/>
            </a:lvl3pPr>
            <a:lvl4pPr marL="1828754" indent="0">
              <a:buFontTx/>
              <a:buNone/>
              <a:defRPr sz="1867" b="0" i="1"/>
            </a:lvl4pPr>
            <a:lvl5pPr marL="2438339" indent="0">
              <a:buFontTx/>
              <a:buNone/>
              <a:defRPr sz="1867" b="0" i="1"/>
            </a:lvl5pPr>
          </a:lstStyle>
          <a:p>
            <a:pPr lvl="0"/>
            <a:r>
              <a:rPr lang="nb-NO" dirty="0"/>
              <a:t>&lt;Navn&gt;</a:t>
            </a:r>
          </a:p>
        </p:txBody>
      </p:sp>
      <p:sp>
        <p:nvSpPr>
          <p:cNvPr id="12" name="Text Placeholder 9"/>
          <p:cNvSpPr>
            <a:spLocks noGrp="1"/>
          </p:cNvSpPr>
          <p:nvPr>
            <p:ph type="body" sz="quarter" idx="12" hasCustomPrompt="1"/>
          </p:nvPr>
        </p:nvSpPr>
        <p:spPr>
          <a:xfrm>
            <a:off x="3166787" y="6312555"/>
            <a:ext cx="5862660" cy="251795"/>
          </a:xfrm>
        </p:spPr>
        <p:txBody>
          <a:bodyPr tIns="0" bIns="36000" anchor="ctr" anchorCtr="1">
            <a:noAutofit/>
          </a:bodyPr>
          <a:lstStyle>
            <a:lvl1pPr marL="0" indent="0">
              <a:buFontTx/>
              <a:buNone/>
              <a:defRPr sz="1600" b="0" i="1" baseline="0">
                <a:solidFill>
                  <a:schemeClr val="accent1"/>
                </a:solidFill>
              </a:defRPr>
            </a:lvl1pPr>
            <a:lvl2pPr marL="357708" indent="0">
              <a:buFontTx/>
              <a:buNone/>
              <a:defRPr sz="1867" b="0" i="1"/>
            </a:lvl2pPr>
            <a:lvl3pPr marL="713298" indent="0">
              <a:buFontTx/>
              <a:buNone/>
              <a:defRPr sz="1867" b="0" i="1"/>
            </a:lvl3pPr>
            <a:lvl4pPr marL="1828754" indent="0">
              <a:buFontTx/>
              <a:buNone/>
              <a:defRPr sz="1867" b="0" i="1"/>
            </a:lvl4pPr>
            <a:lvl5pPr marL="2438339" indent="0">
              <a:buFontTx/>
              <a:buNone/>
              <a:defRPr sz="1867" b="0" i="1"/>
            </a:lvl5pPr>
          </a:lstStyle>
          <a:p>
            <a:pPr lvl="0"/>
            <a:r>
              <a:rPr lang="nb-NO" dirty="0"/>
              <a:t>&lt;Dato (format: 01/09/11)&gt;</a:t>
            </a:r>
          </a:p>
        </p:txBody>
      </p:sp>
      <p:pic>
        <p:nvPicPr>
          <p:cNvPr id="13" name="Picture 12"/>
          <p:cNvPicPr>
            <a:picLocks noChangeAspect="1"/>
          </p:cNvPicPr>
          <p:nvPr userDrawn="1"/>
        </p:nvPicPr>
        <p:blipFill>
          <a:blip r:embed="rId2"/>
          <a:stretch>
            <a:fillRect/>
          </a:stretch>
        </p:blipFill>
        <p:spPr>
          <a:xfrm>
            <a:off x="5767440" y="268906"/>
            <a:ext cx="672000" cy="163644"/>
          </a:xfrm>
          <a:prstGeom prst="rect">
            <a:avLst/>
          </a:prstGeom>
        </p:spPr>
      </p:pic>
    </p:spTree>
    <p:extLst>
      <p:ext uri="{BB962C8B-B14F-4D97-AF65-F5344CB8AC3E}">
        <p14:creationId xmlns:p14="http://schemas.microsoft.com/office/powerpoint/2010/main" val="4198918462"/>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Agenda-hvit">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15690" y="1387449"/>
            <a:ext cx="11138676" cy="5275817"/>
          </a:xfrm>
        </p:spPr>
        <p:txBody>
          <a:bodyPr bIns="327600" anchor="b" anchorCtr="0"/>
          <a:lstStyle>
            <a:lvl1pPr>
              <a:spcBef>
                <a:spcPts val="1600"/>
              </a:spcBef>
              <a:defRPr cap="all">
                <a:solidFill>
                  <a:schemeClr val="tx1"/>
                </a:solidFill>
              </a:defRPr>
            </a:lvl1pPr>
          </a:lstStyle>
          <a:p>
            <a:pPr lvl="0"/>
            <a:r>
              <a:rPr lang="nb-NO" dirty="0"/>
              <a:t>&lt;Nivå 1, </a:t>
            </a:r>
            <a:r>
              <a:rPr lang="nb-NO" dirty="0" err="1"/>
              <a:t>str</a:t>
            </a:r>
            <a:r>
              <a:rPr lang="nb-NO" dirty="0"/>
              <a:t> 14, </a:t>
            </a:r>
            <a:r>
              <a:rPr lang="nb-NO" dirty="0" err="1"/>
              <a:t>bullets</a:t>
            </a:r>
            <a:r>
              <a:rPr lang="nb-NO" dirty="0"/>
              <a:t> kan brukes, men er ikke nødvendig&gt;</a:t>
            </a:r>
          </a:p>
        </p:txBody>
      </p:sp>
      <p:cxnSp>
        <p:nvCxnSpPr>
          <p:cNvPr id="4" name="Straight Connector 3"/>
          <p:cNvCxnSpPr/>
          <p:nvPr userDrawn="1"/>
        </p:nvCxnSpPr>
        <p:spPr>
          <a:xfrm>
            <a:off x="641579" y="593312"/>
            <a:ext cx="10926005" cy="0"/>
          </a:xfrm>
          <a:prstGeom prst="line">
            <a:avLst/>
          </a:prstGeom>
          <a:ln w="254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 name="Title Placeholder 1"/>
          <p:cNvSpPr>
            <a:spLocks noGrp="1"/>
          </p:cNvSpPr>
          <p:nvPr>
            <p:ph type="title"/>
          </p:nvPr>
        </p:nvSpPr>
        <p:spPr>
          <a:xfrm>
            <a:off x="501927" y="393248"/>
            <a:ext cx="3499997" cy="348878"/>
          </a:xfrm>
          <a:prstGeom prst="rect">
            <a:avLst/>
          </a:prstGeom>
          <a:solidFill>
            <a:schemeClr val="bg1"/>
          </a:solidFill>
        </p:spPr>
        <p:txBody>
          <a:bodyPr vert="horz" wrap="none" lIns="91440" tIns="0" rIns="91440" bIns="0" rtlCol="0" anchor="t">
            <a:spAutoFit/>
          </a:bodyPr>
          <a:lstStyle>
            <a:lvl1pPr>
              <a:defRPr>
                <a:solidFill>
                  <a:schemeClr val="accent1"/>
                </a:solidFill>
              </a:defRPr>
            </a:lvl1pPr>
          </a:lstStyle>
          <a:p>
            <a:r>
              <a:rPr lang="nb-NO" dirty="0"/>
              <a:t>&lt;overskrift, </a:t>
            </a:r>
            <a:r>
              <a:rPr lang="nb-NO" dirty="0" err="1"/>
              <a:t>str</a:t>
            </a:r>
            <a:r>
              <a:rPr lang="nb-NO" dirty="0"/>
              <a:t> 17&gt;</a:t>
            </a:r>
            <a:endParaRPr lang="en-US" dirty="0"/>
          </a:p>
        </p:txBody>
      </p:sp>
    </p:spTree>
    <p:extLst>
      <p:ext uri="{BB962C8B-B14F-4D97-AF65-F5344CB8AC3E}">
        <p14:creationId xmlns:p14="http://schemas.microsoft.com/office/powerpoint/2010/main" val="1237263391"/>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En kolonne-hvit">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15690" y="1387449"/>
            <a:ext cx="11138676" cy="5275817"/>
          </a:xfrm>
        </p:spPr>
        <p:txBody>
          <a:bodyPr/>
          <a:lstStyle/>
          <a:p>
            <a:pPr lvl="0"/>
            <a:r>
              <a:rPr lang="nb-NO" dirty="0"/>
              <a:t>&lt;Nivå 1, </a:t>
            </a:r>
            <a:r>
              <a:rPr lang="nb-NO" dirty="0" err="1"/>
              <a:t>str</a:t>
            </a:r>
            <a:r>
              <a:rPr lang="nb-NO" dirty="0"/>
              <a:t> 14, </a:t>
            </a:r>
            <a:r>
              <a:rPr lang="nb-NO" dirty="0" err="1"/>
              <a:t>bullets</a:t>
            </a:r>
            <a:r>
              <a:rPr lang="nb-NO" dirty="0"/>
              <a:t> kan brukes, men er ikke nødvendig&gt;</a:t>
            </a:r>
          </a:p>
          <a:p>
            <a:pPr lvl="1"/>
            <a:r>
              <a:rPr lang="nb-NO" dirty="0"/>
              <a:t>&lt;Nivå 2, </a:t>
            </a:r>
            <a:r>
              <a:rPr lang="nb-NO" dirty="0" err="1"/>
              <a:t>str</a:t>
            </a:r>
            <a:r>
              <a:rPr lang="nb-NO" dirty="0"/>
              <a:t> 14&gt;</a:t>
            </a:r>
          </a:p>
          <a:p>
            <a:pPr lvl="2"/>
            <a:r>
              <a:rPr lang="nb-NO" dirty="0"/>
              <a:t>&lt;Nivå 3, </a:t>
            </a:r>
            <a:r>
              <a:rPr lang="nb-NO" dirty="0" err="1"/>
              <a:t>str</a:t>
            </a:r>
            <a:r>
              <a:rPr lang="nb-NO" dirty="0"/>
              <a:t> 14&gt;</a:t>
            </a:r>
          </a:p>
        </p:txBody>
      </p:sp>
      <p:cxnSp>
        <p:nvCxnSpPr>
          <p:cNvPr id="4" name="Straight Connector 3"/>
          <p:cNvCxnSpPr/>
          <p:nvPr userDrawn="1"/>
        </p:nvCxnSpPr>
        <p:spPr>
          <a:xfrm>
            <a:off x="641579" y="593312"/>
            <a:ext cx="10926005" cy="0"/>
          </a:xfrm>
          <a:prstGeom prst="line">
            <a:avLst/>
          </a:prstGeom>
          <a:ln w="254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 name="Title Placeholder 1"/>
          <p:cNvSpPr>
            <a:spLocks noGrp="1"/>
          </p:cNvSpPr>
          <p:nvPr>
            <p:ph type="title"/>
          </p:nvPr>
        </p:nvSpPr>
        <p:spPr>
          <a:xfrm>
            <a:off x="501927" y="393248"/>
            <a:ext cx="3499997" cy="348878"/>
          </a:xfrm>
          <a:prstGeom prst="rect">
            <a:avLst/>
          </a:prstGeom>
          <a:solidFill>
            <a:schemeClr val="bg1"/>
          </a:solidFill>
        </p:spPr>
        <p:txBody>
          <a:bodyPr vert="horz" wrap="none" lIns="91440" tIns="0" rIns="91440" bIns="0" rtlCol="0" anchor="t">
            <a:spAutoFit/>
          </a:bodyPr>
          <a:lstStyle>
            <a:lvl1pPr>
              <a:defRPr>
                <a:solidFill>
                  <a:schemeClr val="accent1"/>
                </a:solidFill>
              </a:defRPr>
            </a:lvl1pPr>
          </a:lstStyle>
          <a:p>
            <a:r>
              <a:rPr lang="nb-NO" dirty="0"/>
              <a:t>&lt;overskrift, </a:t>
            </a:r>
            <a:r>
              <a:rPr lang="nb-NO" dirty="0" err="1"/>
              <a:t>str</a:t>
            </a:r>
            <a:r>
              <a:rPr lang="nb-NO" dirty="0"/>
              <a:t> 17&gt;</a:t>
            </a:r>
            <a:endParaRPr lang="en-US" dirty="0"/>
          </a:p>
        </p:txBody>
      </p:sp>
    </p:spTree>
    <p:extLst>
      <p:ext uri="{BB962C8B-B14F-4D97-AF65-F5344CB8AC3E}">
        <p14:creationId xmlns:p14="http://schemas.microsoft.com/office/powerpoint/2010/main" val="1756444452"/>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To kolonner-hvit">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15693" y="1388326"/>
            <a:ext cx="5327995" cy="5274941"/>
          </a:xfrm>
        </p:spPr>
        <p:txBody>
          <a:bodyPr/>
          <a:lstStyle>
            <a:lvl1pPr>
              <a:defRPr baseline="0"/>
            </a:lvl1pPr>
          </a:lstStyle>
          <a:p>
            <a:pPr lvl="0"/>
            <a:r>
              <a:rPr lang="nb-NO" dirty="0"/>
              <a:t>&lt;Nivå 1, </a:t>
            </a:r>
            <a:r>
              <a:rPr lang="nb-NO" dirty="0" err="1"/>
              <a:t>str</a:t>
            </a:r>
            <a:r>
              <a:rPr lang="nb-NO" dirty="0"/>
              <a:t> 14, </a:t>
            </a:r>
            <a:r>
              <a:rPr lang="nb-NO" dirty="0" err="1"/>
              <a:t>bullets</a:t>
            </a:r>
            <a:r>
              <a:rPr lang="nb-NO" dirty="0"/>
              <a:t> er ikke nødvendig&gt;</a:t>
            </a:r>
          </a:p>
          <a:p>
            <a:pPr lvl="1"/>
            <a:r>
              <a:rPr lang="nb-NO" dirty="0"/>
              <a:t>&lt;Nivå 2, </a:t>
            </a:r>
            <a:r>
              <a:rPr lang="nb-NO" dirty="0" err="1"/>
              <a:t>str</a:t>
            </a:r>
            <a:r>
              <a:rPr lang="nb-NO" dirty="0"/>
              <a:t> 14&gt;</a:t>
            </a:r>
          </a:p>
          <a:p>
            <a:pPr lvl="2"/>
            <a:r>
              <a:rPr lang="nb-NO" dirty="0"/>
              <a:t>&lt;Nivå 3, </a:t>
            </a:r>
            <a:r>
              <a:rPr lang="nb-NO" dirty="0" err="1"/>
              <a:t>str</a:t>
            </a:r>
            <a:r>
              <a:rPr lang="nb-NO" dirty="0"/>
              <a:t> 14&gt;</a:t>
            </a:r>
          </a:p>
        </p:txBody>
      </p:sp>
      <p:sp>
        <p:nvSpPr>
          <p:cNvPr id="4" name="Content Placeholder 2"/>
          <p:cNvSpPr>
            <a:spLocks noGrp="1"/>
          </p:cNvSpPr>
          <p:nvPr>
            <p:ph idx="10" hasCustomPrompt="1"/>
          </p:nvPr>
        </p:nvSpPr>
        <p:spPr>
          <a:xfrm>
            <a:off x="6326372" y="1388326"/>
            <a:ext cx="5327995" cy="5274941"/>
          </a:xfrm>
        </p:spPr>
        <p:txBody>
          <a:bodyPr/>
          <a:lstStyle/>
          <a:p>
            <a:pPr lvl="0"/>
            <a:r>
              <a:rPr lang="nb-NO" dirty="0"/>
              <a:t>&lt;Nivå 1, </a:t>
            </a:r>
            <a:r>
              <a:rPr lang="nb-NO" dirty="0" err="1"/>
              <a:t>str</a:t>
            </a:r>
            <a:r>
              <a:rPr lang="nb-NO" dirty="0"/>
              <a:t> 14, </a:t>
            </a:r>
            <a:r>
              <a:rPr lang="nb-NO" dirty="0" err="1"/>
              <a:t>bullets</a:t>
            </a:r>
            <a:r>
              <a:rPr lang="nb-NO" dirty="0"/>
              <a:t> er ikke nødvendig&gt;</a:t>
            </a:r>
          </a:p>
          <a:p>
            <a:pPr lvl="1"/>
            <a:r>
              <a:rPr lang="nb-NO" dirty="0"/>
              <a:t>&lt;Nivå 2, </a:t>
            </a:r>
            <a:r>
              <a:rPr lang="nb-NO" dirty="0" err="1"/>
              <a:t>str</a:t>
            </a:r>
            <a:r>
              <a:rPr lang="nb-NO" dirty="0"/>
              <a:t> 14&gt;</a:t>
            </a:r>
          </a:p>
          <a:p>
            <a:pPr lvl="2"/>
            <a:r>
              <a:rPr lang="nb-NO" dirty="0"/>
              <a:t>&lt;Nivå 3, </a:t>
            </a:r>
            <a:r>
              <a:rPr lang="nb-NO" dirty="0" err="1"/>
              <a:t>str</a:t>
            </a:r>
            <a:r>
              <a:rPr lang="nb-NO" dirty="0"/>
              <a:t> 14&gt;</a:t>
            </a:r>
          </a:p>
        </p:txBody>
      </p:sp>
      <p:cxnSp>
        <p:nvCxnSpPr>
          <p:cNvPr id="5" name="Straight Connector 4"/>
          <p:cNvCxnSpPr/>
          <p:nvPr userDrawn="1"/>
        </p:nvCxnSpPr>
        <p:spPr>
          <a:xfrm>
            <a:off x="641579" y="593312"/>
            <a:ext cx="10926005" cy="0"/>
          </a:xfrm>
          <a:prstGeom prst="line">
            <a:avLst/>
          </a:prstGeom>
          <a:ln w="254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6" name="Title Placeholder 1"/>
          <p:cNvSpPr>
            <a:spLocks noGrp="1"/>
          </p:cNvSpPr>
          <p:nvPr>
            <p:ph type="title"/>
          </p:nvPr>
        </p:nvSpPr>
        <p:spPr>
          <a:xfrm>
            <a:off x="501927" y="393248"/>
            <a:ext cx="3499997" cy="348878"/>
          </a:xfrm>
          <a:prstGeom prst="rect">
            <a:avLst/>
          </a:prstGeom>
          <a:solidFill>
            <a:schemeClr val="bg1"/>
          </a:solidFill>
        </p:spPr>
        <p:txBody>
          <a:bodyPr vert="horz" wrap="none" lIns="91440" tIns="0" rIns="91440" bIns="0" rtlCol="0" anchor="t">
            <a:spAutoFit/>
          </a:bodyPr>
          <a:lstStyle>
            <a:lvl1pPr>
              <a:defRPr>
                <a:solidFill>
                  <a:schemeClr val="accent1"/>
                </a:solidFill>
              </a:defRPr>
            </a:lvl1pPr>
          </a:lstStyle>
          <a:p>
            <a:r>
              <a:rPr lang="nb-NO" dirty="0"/>
              <a:t>&lt;overskrift, </a:t>
            </a:r>
            <a:r>
              <a:rPr lang="nb-NO" dirty="0" err="1"/>
              <a:t>str</a:t>
            </a:r>
            <a:r>
              <a:rPr lang="nb-NO" dirty="0"/>
              <a:t> 17&gt;</a:t>
            </a:r>
            <a:endParaRPr lang="en-US" dirty="0"/>
          </a:p>
        </p:txBody>
      </p:sp>
    </p:spTree>
    <p:extLst>
      <p:ext uri="{BB962C8B-B14F-4D97-AF65-F5344CB8AC3E}">
        <p14:creationId xmlns:p14="http://schemas.microsoft.com/office/powerpoint/2010/main" val="2315196164"/>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1_To kolonner m/overskrift">
    <p:bg>
      <p:bgRef idx="1001">
        <a:schemeClr val="bg1"/>
      </p:bgRef>
    </p:bg>
    <p:spTree>
      <p:nvGrpSpPr>
        <p:cNvPr id="1" name=""/>
        <p:cNvGrpSpPr/>
        <p:nvPr/>
      </p:nvGrpSpPr>
      <p:grpSpPr>
        <a:xfrm>
          <a:off x="0" y="0"/>
          <a:ext cx="0" cy="0"/>
          <a:chOff x="0" y="0"/>
          <a:chExt cx="0" cy="0"/>
        </a:xfrm>
      </p:grpSpPr>
      <p:cxnSp>
        <p:nvCxnSpPr>
          <p:cNvPr id="10" name="Straight Connector 9"/>
          <p:cNvCxnSpPr/>
          <p:nvPr userDrawn="1"/>
        </p:nvCxnSpPr>
        <p:spPr>
          <a:xfrm>
            <a:off x="608116" y="1574869"/>
            <a:ext cx="5183989" cy="0"/>
          </a:xfrm>
          <a:prstGeom prst="line">
            <a:avLst/>
          </a:prstGeom>
          <a:ln w="127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417464" y="1574869"/>
            <a:ext cx="5155200" cy="0"/>
          </a:xfrm>
          <a:prstGeom prst="line">
            <a:avLst/>
          </a:prstGeom>
          <a:ln w="127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 hasCustomPrompt="1"/>
          </p:nvPr>
        </p:nvSpPr>
        <p:spPr>
          <a:xfrm>
            <a:off x="515693" y="1930400"/>
            <a:ext cx="5327995" cy="4723136"/>
          </a:xfrm>
        </p:spPr>
        <p:txBody>
          <a:bodyPr/>
          <a:lstStyle>
            <a:lvl1pPr>
              <a:lnSpc>
                <a:spcPct val="100000"/>
              </a:lnSpc>
              <a:spcAft>
                <a:spcPts val="533"/>
              </a:spcAft>
              <a:defRPr baseline="0"/>
            </a:lvl1pPr>
            <a:lvl2pPr>
              <a:lnSpc>
                <a:spcPct val="100000"/>
              </a:lnSpc>
              <a:spcAft>
                <a:spcPts val="800"/>
              </a:spcAft>
              <a:defRPr/>
            </a:lvl2pPr>
            <a:lvl3pPr>
              <a:lnSpc>
                <a:spcPct val="100000"/>
              </a:lnSpc>
              <a:spcAft>
                <a:spcPts val="800"/>
              </a:spcAft>
              <a:defRPr/>
            </a:lvl3pPr>
          </a:lstStyle>
          <a:p>
            <a:pPr lvl="0"/>
            <a:r>
              <a:rPr lang="nb-NO" dirty="0"/>
              <a:t>&lt;Nivå 1, </a:t>
            </a:r>
            <a:r>
              <a:rPr lang="nb-NO" dirty="0" err="1"/>
              <a:t>str</a:t>
            </a:r>
            <a:r>
              <a:rPr lang="nb-NO" dirty="0"/>
              <a:t> 14, </a:t>
            </a:r>
            <a:r>
              <a:rPr lang="nb-NO" dirty="0" err="1"/>
              <a:t>bullets</a:t>
            </a:r>
            <a:r>
              <a:rPr lang="nb-NO" dirty="0"/>
              <a:t> er ikke nødvendig&gt;</a:t>
            </a:r>
          </a:p>
          <a:p>
            <a:pPr lvl="1"/>
            <a:r>
              <a:rPr lang="nb-NO" dirty="0"/>
              <a:t>&lt;Nivå 2, </a:t>
            </a:r>
            <a:r>
              <a:rPr lang="nb-NO" dirty="0" err="1"/>
              <a:t>str</a:t>
            </a:r>
            <a:r>
              <a:rPr lang="nb-NO" dirty="0"/>
              <a:t> 14&gt;</a:t>
            </a:r>
          </a:p>
          <a:p>
            <a:pPr lvl="2"/>
            <a:r>
              <a:rPr lang="nb-NO" dirty="0"/>
              <a:t>&lt;Nivå 3, </a:t>
            </a:r>
            <a:r>
              <a:rPr lang="nb-NO" dirty="0" err="1"/>
              <a:t>str</a:t>
            </a:r>
            <a:r>
              <a:rPr lang="nb-NO" dirty="0"/>
              <a:t> 14&gt;</a:t>
            </a:r>
          </a:p>
        </p:txBody>
      </p:sp>
      <p:sp>
        <p:nvSpPr>
          <p:cNvPr id="4" name="Content Placeholder 2"/>
          <p:cNvSpPr>
            <a:spLocks noGrp="1"/>
          </p:cNvSpPr>
          <p:nvPr>
            <p:ph idx="10" hasCustomPrompt="1"/>
          </p:nvPr>
        </p:nvSpPr>
        <p:spPr>
          <a:xfrm>
            <a:off x="6326573" y="1930400"/>
            <a:ext cx="5328000" cy="4723136"/>
          </a:xfrm>
        </p:spPr>
        <p:txBody>
          <a:bodyPr/>
          <a:lstStyle>
            <a:lvl1pPr>
              <a:lnSpc>
                <a:spcPct val="100000"/>
              </a:lnSpc>
              <a:spcAft>
                <a:spcPts val="533"/>
              </a:spcAft>
              <a:defRPr/>
            </a:lvl1pPr>
            <a:lvl2pPr>
              <a:lnSpc>
                <a:spcPct val="100000"/>
              </a:lnSpc>
              <a:spcAft>
                <a:spcPts val="800"/>
              </a:spcAft>
              <a:defRPr/>
            </a:lvl2pPr>
            <a:lvl3pPr>
              <a:lnSpc>
                <a:spcPct val="100000"/>
              </a:lnSpc>
              <a:spcAft>
                <a:spcPts val="800"/>
              </a:spcAft>
              <a:defRPr/>
            </a:lvl3pPr>
          </a:lstStyle>
          <a:p>
            <a:pPr lvl="0"/>
            <a:r>
              <a:rPr lang="nb-NO" dirty="0"/>
              <a:t>&lt;Nivå 1, </a:t>
            </a:r>
            <a:r>
              <a:rPr lang="nb-NO" dirty="0" err="1"/>
              <a:t>str</a:t>
            </a:r>
            <a:r>
              <a:rPr lang="nb-NO" dirty="0"/>
              <a:t> 14, </a:t>
            </a:r>
            <a:r>
              <a:rPr lang="nb-NO" dirty="0" err="1"/>
              <a:t>bullets</a:t>
            </a:r>
            <a:r>
              <a:rPr lang="nb-NO" dirty="0"/>
              <a:t> er ikke nødvendig&gt;</a:t>
            </a:r>
          </a:p>
          <a:p>
            <a:pPr lvl="1"/>
            <a:r>
              <a:rPr lang="nb-NO" dirty="0"/>
              <a:t>&lt;Nivå 2, </a:t>
            </a:r>
            <a:r>
              <a:rPr lang="nb-NO" dirty="0" err="1"/>
              <a:t>str</a:t>
            </a:r>
            <a:r>
              <a:rPr lang="nb-NO" dirty="0"/>
              <a:t> 14&gt;</a:t>
            </a:r>
          </a:p>
          <a:p>
            <a:pPr lvl="2"/>
            <a:r>
              <a:rPr lang="nb-NO" dirty="0"/>
              <a:t>&lt;Nivå 3, </a:t>
            </a:r>
            <a:r>
              <a:rPr lang="nb-NO" dirty="0" err="1"/>
              <a:t>str</a:t>
            </a:r>
            <a:r>
              <a:rPr lang="nb-NO" dirty="0"/>
              <a:t> 14&gt;</a:t>
            </a:r>
          </a:p>
        </p:txBody>
      </p:sp>
      <p:sp>
        <p:nvSpPr>
          <p:cNvPr id="6" name="Text Placeholder 5"/>
          <p:cNvSpPr>
            <a:spLocks noGrp="1"/>
          </p:cNvSpPr>
          <p:nvPr>
            <p:ph type="body" sz="quarter" idx="11" hasCustomPrompt="1"/>
          </p:nvPr>
        </p:nvSpPr>
        <p:spPr>
          <a:xfrm>
            <a:off x="490590" y="1384365"/>
            <a:ext cx="2647373" cy="328295"/>
          </a:xfrm>
          <a:solidFill>
            <a:schemeClr val="bg1"/>
          </a:solidFill>
        </p:spPr>
        <p:txBody>
          <a:bodyPr wrap="none" lIns="108000" tIns="0" bIns="0">
            <a:spAutoFit/>
          </a:bodyPr>
          <a:lstStyle>
            <a:lvl1pPr marL="0" indent="0">
              <a:lnSpc>
                <a:spcPct val="100000"/>
              </a:lnSpc>
              <a:spcBef>
                <a:spcPts val="0"/>
              </a:spcBef>
              <a:spcAft>
                <a:spcPts val="0"/>
              </a:spcAft>
              <a:buFontTx/>
              <a:buNone/>
              <a:defRPr sz="2133" b="0" i="0" cap="none">
                <a:solidFill>
                  <a:srgbClr val="6C6559"/>
                </a:solidFill>
              </a:defRPr>
            </a:lvl1pPr>
            <a:lvl2pPr marL="357708" indent="0">
              <a:buFontTx/>
              <a:buNone/>
              <a:defRPr cap="all">
                <a:solidFill>
                  <a:srgbClr val="887E6F"/>
                </a:solidFill>
              </a:defRPr>
            </a:lvl2pPr>
            <a:lvl3pPr marL="713298" indent="0">
              <a:buFontTx/>
              <a:buNone/>
              <a:defRPr cap="all">
                <a:solidFill>
                  <a:srgbClr val="887E6F"/>
                </a:solidFill>
              </a:defRPr>
            </a:lvl3pPr>
            <a:lvl4pPr marL="1828754" indent="0">
              <a:buFontTx/>
              <a:buNone/>
              <a:defRPr cap="all">
                <a:solidFill>
                  <a:srgbClr val="887E6F"/>
                </a:solidFill>
              </a:defRPr>
            </a:lvl4pPr>
            <a:lvl5pPr marL="2438339" indent="0">
              <a:buFontTx/>
              <a:buNone/>
              <a:defRPr cap="all">
                <a:solidFill>
                  <a:srgbClr val="887E6F"/>
                </a:solidFill>
              </a:defRPr>
            </a:lvl5pPr>
          </a:lstStyle>
          <a:p>
            <a:pPr lvl="0"/>
            <a:r>
              <a:rPr lang="nb-NO" dirty="0"/>
              <a:t>&lt;Overskrift, </a:t>
            </a:r>
            <a:r>
              <a:rPr lang="nb-NO" dirty="0" err="1"/>
              <a:t>str</a:t>
            </a:r>
            <a:r>
              <a:rPr lang="nb-NO" dirty="0"/>
              <a:t> 16&gt;</a:t>
            </a:r>
            <a:endParaRPr lang="en-US" dirty="0"/>
          </a:p>
        </p:txBody>
      </p:sp>
      <p:sp>
        <p:nvSpPr>
          <p:cNvPr id="7" name="Text Placeholder 5"/>
          <p:cNvSpPr>
            <a:spLocks noGrp="1"/>
          </p:cNvSpPr>
          <p:nvPr>
            <p:ph type="body" sz="quarter" idx="12" hasCustomPrompt="1"/>
          </p:nvPr>
        </p:nvSpPr>
        <p:spPr>
          <a:xfrm>
            <a:off x="6300523" y="1384365"/>
            <a:ext cx="2647373" cy="328295"/>
          </a:xfrm>
          <a:solidFill>
            <a:schemeClr val="bg1"/>
          </a:solidFill>
        </p:spPr>
        <p:txBody>
          <a:bodyPr wrap="none" lIns="108000" tIns="0" bIns="0">
            <a:spAutoFit/>
          </a:bodyPr>
          <a:lstStyle>
            <a:lvl1pPr marL="0" indent="0">
              <a:lnSpc>
                <a:spcPct val="100000"/>
              </a:lnSpc>
              <a:spcBef>
                <a:spcPts val="0"/>
              </a:spcBef>
              <a:spcAft>
                <a:spcPts val="0"/>
              </a:spcAft>
              <a:buFontTx/>
              <a:buNone/>
              <a:defRPr sz="2133" b="0" i="0" cap="none">
                <a:solidFill>
                  <a:srgbClr val="6C6559"/>
                </a:solidFill>
              </a:defRPr>
            </a:lvl1pPr>
            <a:lvl2pPr marL="357708" indent="0">
              <a:buFontTx/>
              <a:buNone/>
              <a:defRPr cap="all">
                <a:solidFill>
                  <a:srgbClr val="887E6F"/>
                </a:solidFill>
              </a:defRPr>
            </a:lvl2pPr>
            <a:lvl3pPr marL="713298" indent="0">
              <a:buFontTx/>
              <a:buNone/>
              <a:defRPr cap="all">
                <a:solidFill>
                  <a:srgbClr val="887E6F"/>
                </a:solidFill>
              </a:defRPr>
            </a:lvl3pPr>
            <a:lvl4pPr marL="1828754" indent="0">
              <a:buFontTx/>
              <a:buNone/>
              <a:defRPr cap="all">
                <a:solidFill>
                  <a:srgbClr val="887E6F"/>
                </a:solidFill>
              </a:defRPr>
            </a:lvl4pPr>
            <a:lvl5pPr marL="2438339" indent="0">
              <a:buFontTx/>
              <a:buNone/>
              <a:defRPr cap="all">
                <a:solidFill>
                  <a:srgbClr val="887E6F"/>
                </a:solidFill>
              </a:defRPr>
            </a:lvl5pPr>
          </a:lstStyle>
          <a:p>
            <a:pPr lvl="0"/>
            <a:r>
              <a:rPr lang="nb-NO" dirty="0"/>
              <a:t>&lt;Overskrift, </a:t>
            </a:r>
            <a:r>
              <a:rPr lang="nb-NO" dirty="0" err="1"/>
              <a:t>str</a:t>
            </a:r>
            <a:r>
              <a:rPr lang="nb-NO" dirty="0"/>
              <a:t> 16&gt;</a:t>
            </a:r>
            <a:endParaRPr lang="en-US" dirty="0"/>
          </a:p>
        </p:txBody>
      </p:sp>
      <p:cxnSp>
        <p:nvCxnSpPr>
          <p:cNvPr id="9" name="Straight Connector 8"/>
          <p:cNvCxnSpPr/>
          <p:nvPr userDrawn="1"/>
        </p:nvCxnSpPr>
        <p:spPr>
          <a:xfrm>
            <a:off x="641579" y="593312"/>
            <a:ext cx="10926005" cy="0"/>
          </a:xfrm>
          <a:prstGeom prst="line">
            <a:avLst/>
          </a:prstGeom>
          <a:ln w="254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2" name="Title Placeholder 1"/>
          <p:cNvSpPr>
            <a:spLocks noGrp="1"/>
          </p:cNvSpPr>
          <p:nvPr>
            <p:ph type="title"/>
          </p:nvPr>
        </p:nvSpPr>
        <p:spPr>
          <a:xfrm>
            <a:off x="501927" y="393248"/>
            <a:ext cx="3499997" cy="348878"/>
          </a:xfrm>
          <a:prstGeom prst="rect">
            <a:avLst/>
          </a:prstGeom>
          <a:solidFill>
            <a:schemeClr val="bg1"/>
          </a:solidFill>
        </p:spPr>
        <p:txBody>
          <a:bodyPr vert="horz" wrap="none" lIns="91440" tIns="0" rIns="91440" bIns="0" rtlCol="0" anchor="t">
            <a:spAutoFit/>
          </a:bodyPr>
          <a:lstStyle>
            <a:lvl1pPr>
              <a:defRPr>
                <a:solidFill>
                  <a:schemeClr val="accent1"/>
                </a:solidFill>
              </a:defRPr>
            </a:lvl1pPr>
          </a:lstStyle>
          <a:p>
            <a:r>
              <a:rPr lang="nb-NO" dirty="0"/>
              <a:t>&lt;overskrift, </a:t>
            </a:r>
            <a:r>
              <a:rPr lang="nb-NO" dirty="0" err="1"/>
              <a:t>str</a:t>
            </a:r>
            <a:r>
              <a:rPr lang="nb-NO" dirty="0"/>
              <a:t> 17&gt;</a:t>
            </a:r>
            <a:endParaRPr lang="en-US" dirty="0"/>
          </a:p>
        </p:txBody>
      </p:sp>
    </p:spTree>
    <p:extLst>
      <p:ext uri="{BB962C8B-B14F-4D97-AF65-F5344CB8AC3E}">
        <p14:creationId xmlns:p14="http://schemas.microsoft.com/office/powerpoint/2010/main" val="3853852922"/>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33467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1_Tre kolonner">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15692" y="1386689"/>
            <a:ext cx="3408000" cy="5276577"/>
          </a:xfrm>
        </p:spPr>
        <p:txBody>
          <a:bodyPr/>
          <a:lstStyle>
            <a:lvl1pPr>
              <a:lnSpc>
                <a:spcPct val="100000"/>
              </a:lnSpc>
              <a:spcBef>
                <a:spcPts val="667"/>
              </a:spcBef>
              <a:spcAft>
                <a:spcPts val="533"/>
              </a:spcAft>
              <a:defRPr/>
            </a:lvl1pPr>
            <a:lvl2pPr>
              <a:lnSpc>
                <a:spcPct val="100000"/>
              </a:lnSpc>
              <a:spcBef>
                <a:spcPts val="267"/>
              </a:spcBef>
              <a:spcAft>
                <a:spcPts val="800"/>
              </a:spcAft>
              <a:defRPr/>
            </a:lvl2pPr>
            <a:lvl3pPr>
              <a:lnSpc>
                <a:spcPct val="100000"/>
              </a:lnSpc>
              <a:spcBef>
                <a:spcPts val="267"/>
              </a:spcBef>
              <a:spcAft>
                <a:spcPts val="800"/>
              </a:spcAft>
              <a:defRPr/>
            </a:lvl3pPr>
          </a:lstStyle>
          <a:p>
            <a:pPr lvl="0"/>
            <a:r>
              <a:rPr lang="nb-NO" dirty="0"/>
              <a:t>&lt;Nivå 1, </a:t>
            </a:r>
            <a:r>
              <a:rPr lang="nb-NO" dirty="0" err="1"/>
              <a:t>str</a:t>
            </a:r>
            <a:r>
              <a:rPr lang="nb-NO" dirty="0"/>
              <a:t> 14&gt;</a:t>
            </a:r>
          </a:p>
          <a:p>
            <a:pPr lvl="1"/>
            <a:r>
              <a:rPr lang="nb-NO" dirty="0"/>
              <a:t>&lt;Nivå 2, </a:t>
            </a:r>
            <a:r>
              <a:rPr lang="nb-NO" dirty="0" err="1"/>
              <a:t>str</a:t>
            </a:r>
            <a:r>
              <a:rPr lang="nb-NO" dirty="0"/>
              <a:t> 14&gt;</a:t>
            </a:r>
          </a:p>
          <a:p>
            <a:pPr lvl="2"/>
            <a:r>
              <a:rPr lang="nb-NO" dirty="0"/>
              <a:t>&lt;Nivå 3, </a:t>
            </a:r>
            <a:r>
              <a:rPr lang="nb-NO" dirty="0" err="1"/>
              <a:t>str</a:t>
            </a:r>
            <a:r>
              <a:rPr lang="nb-NO" dirty="0"/>
              <a:t> 14&gt;</a:t>
            </a:r>
          </a:p>
        </p:txBody>
      </p:sp>
      <p:sp>
        <p:nvSpPr>
          <p:cNvPr id="4" name="Content Placeholder 2"/>
          <p:cNvSpPr>
            <a:spLocks noGrp="1"/>
          </p:cNvSpPr>
          <p:nvPr>
            <p:ph idx="10" hasCustomPrompt="1"/>
          </p:nvPr>
        </p:nvSpPr>
        <p:spPr>
          <a:xfrm>
            <a:off x="4381029" y="1386689"/>
            <a:ext cx="3408000" cy="5276577"/>
          </a:xfrm>
        </p:spPr>
        <p:txBody>
          <a:bodyPr/>
          <a:lstStyle>
            <a:lvl1pPr>
              <a:lnSpc>
                <a:spcPct val="100000"/>
              </a:lnSpc>
              <a:spcBef>
                <a:spcPts val="667"/>
              </a:spcBef>
              <a:spcAft>
                <a:spcPts val="533"/>
              </a:spcAft>
              <a:defRPr/>
            </a:lvl1pPr>
            <a:lvl2pPr>
              <a:lnSpc>
                <a:spcPct val="100000"/>
              </a:lnSpc>
              <a:spcBef>
                <a:spcPts val="267"/>
              </a:spcBef>
              <a:spcAft>
                <a:spcPts val="800"/>
              </a:spcAft>
              <a:defRPr/>
            </a:lvl2pPr>
            <a:lvl3pPr>
              <a:lnSpc>
                <a:spcPct val="100000"/>
              </a:lnSpc>
              <a:spcBef>
                <a:spcPts val="267"/>
              </a:spcBef>
              <a:spcAft>
                <a:spcPts val="800"/>
              </a:spcAft>
              <a:defRPr/>
            </a:lvl3pPr>
          </a:lstStyle>
          <a:p>
            <a:pPr lvl="0"/>
            <a:r>
              <a:rPr lang="nb-NO" dirty="0"/>
              <a:t>&lt;Nivå 1, </a:t>
            </a:r>
            <a:r>
              <a:rPr lang="nb-NO" dirty="0" err="1"/>
              <a:t>str</a:t>
            </a:r>
            <a:r>
              <a:rPr lang="nb-NO" dirty="0"/>
              <a:t> 14&gt;</a:t>
            </a:r>
          </a:p>
          <a:p>
            <a:pPr lvl="1"/>
            <a:r>
              <a:rPr lang="nb-NO" dirty="0"/>
              <a:t>&lt;Nivå 2, </a:t>
            </a:r>
            <a:r>
              <a:rPr lang="nb-NO" dirty="0" err="1"/>
              <a:t>str</a:t>
            </a:r>
            <a:r>
              <a:rPr lang="nb-NO" dirty="0"/>
              <a:t> 14&gt;</a:t>
            </a:r>
          </a:p>
          <a:p>
            <a:pPr lvl="2"/>
            <a:r>
              <a:rPr lang="nb-NO" dirty="0"/>
              <a:t>&lt;Nivå 3, </a:t>
            </a:r>
            <a:r>
              <a:rPr lang="nb-NO" dirty="0" err="1"/>
              <a:t>str</a:t>
            </a:r>
            <a:r>
              <a:rPr lang="nb-NO" dirty="0"/>
              <a:t> 14&gt;</a:t>
            </a:r>
          </a:p>
        </p:txBody>
      </p:sp>
      <p:sp>
        <p:nvSpPr>
          <p:cNvPr id="10" name="Content Placeholder 2"/>
          <p:cNvSpPr>
            <a:spLocks noGrp="1"/>
          </p:cNvSpPr>
          <p:nvPr>
            <p:ph idx="13" hasCustomPrompt="1"/>
          </p:nvPr>
        </p:nvSpPr>
        <p:spPr>
          <a:xfrm>
            <a:off x="8246367" y="1386689"/>
            <a:ext cx="3408000" cy="5276577"/>
          </a:xfrm>
        </p:spPr>
        <p:txBody>
          <a:bodyPr/>
          <a:lstStyle>
            <a:lvl1pPr>
              <a:lnSpc>
                <a:spcPct val="100000"/>
              </a:lnSpc>
              <a:spcBef>
                <a:spcPts val="667"/>
              </a:spcBef>
              <a:spcAft>
                <a:spcPts val="533"/>
              </a:spcAft>
              <a:defRPr/>
            </a:lvl1pPr>
            <a:lvl2pPr>
              <a:lnSpc>
                <a:spcPct val="100000"/>
              </a:lnSpc>
              <a:spcBef>
                <a:spcPts val="267"/>
              </a:spcBef>
              <a:spcAft>
                <a:spcPts val="800"/>
              </a:spcAft>
              <a:defRPr/>
            </a:lvl2pPr>
            <a:lvl3pPr>
              <a:lnSpc>
                <a:spcPct val="100000"/>
              </a:lnSpc>
              <a:spcBef>
                <a:spcPts val="267"/>
              </a:spcBef>
              <a:spcAft>
                <a:spcPts val="800"/>
              </a:spcAft>
              <a:defRPr/>
            </a:lvl3pPr>
          </a:lstStyle>
          <a:p>
            <a:pPr lvl="0"/>
            <a:r>
              <a:rPr lang="nb-NO" dirty="0"/>
              <a:t>&lt;Nivå 1, </a:t>
            </a:r>
            <a:r>
              <a:rPr lang="nb-NO" dirty="0" err="1"/>
              <a:t>str</a:t>
            </a:r>
            <a:r>
              <a:rPr lang="nb-NO" dirty="0"/>
              <a:t> 14&gt;</a:t>
            </a:r>
          </a:p>
          <a:p>
            <a:pPr lvl="1"/>
            <a:r>
              <a:rPr lang="nb-NO" dirty="0"/>
              <a:t>&lt;Nivå 2, </a:t>
            </a:r>
            <a:r>
              <a:rPr lang="nb-NO" dirty="0" err="1"/>
              <a:t>str</a:t>
            </a:r>
            <a:r>
              <a:rPr lang="nb-NO" dirty="0"/>
              <a:t> 14&gt;</a:t>
            </a:r>
          </a:p>
          <a:p>
            <a:pPr lvl="2"/>
            <a:r>
              <a:rPr lang="nb-NO" dirty="0"/>
              <a:t>&lt;Nivå 3, </a:t>
            </a:r>
            <a:r>
              <a:rPr lang="nb-NO" dirty="0" err="1"/>
              <a:t>str</a:t>
            </a:r>
            <a:r>
              <a:rPr lang="nb-NO" dirty="0"/>
              <a:t> 14&gt;</a:t>
            </a:r>
          </a:p>
        </p:txBody>
      </p:sp>
      <p:cxnSp>
        <p:nvCxnSpPr>
          <p:cNvPr id="6" name="Straight Connector 5"/>
          <p:cNvCxnSpPr/>
          <p:nvPr userDrawn="1"/>
        </p:nvCxnSpPr>
        <p:spPr>
          <a:xfrm>
            <a:off x="641579" y="593312"/>
            <a:ext cx="10926005" cy="0"/>
          </a:xfrm>
          <a:prstGeom prst="line">
            <a:avLst/>
          </a:prstGeom>
          <a:ln w="254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7" name="Title Placeholder 1"/>
          <p:cNvSpPr>
            <a:spLocks noGrp="1"/>
          </p:cNvSpPr>
          <p:nvPr>
            <p:ph type="title"/>
          </p:nvPr>
        </p:nvSpPr>
        <p:spPr>
          <a:xfrm>
            <a:off x="501927" y="393248"/>
            <a:ext cx="3499997" cy="348878"/>
          </a:xfrm>
          <a:prstGeom prst="rect">
            <a:avLst/>
          </a:prstGeom>
          <a:solidFill>
            <a:schemeClr val="bg1"/>
          </a:solidFill>
        </p:spPr>
        <p:txBody>
          <a:bodyPr vert="horz" wrap="none" lIns="91440" tIns="0" rIns="91440" bIns="0" rtlCol="0" anchor="t">
            <a:spAutoFit/>
          </a:bodyPr>
          <a:lstStyle>
            <a:lvl1pPr>
              <a:defRPr>
                <a:solidFill>
                  <a:schemeClr val="accent1"/>
                </a:solidFill>
              </a:defRPr>
            </a:lvl1pPr>
          </a:lstStyle>
          <a:p>
            <a:r>
              <a:rPr lang="nb-NO" dirty="0"/>
              <a:t>&lt;overskrift, </a:t>
            </a:r>
            <a:r>
              <a:rPr lang="nb-NO" dirty="0" err="1"/>
              <a:t>str</a:t>
            </a:r>
            <a:r>
              <a:rPr lang="nb-NO" dirty="0"/>
              <a:t> 17&gt;</a:t>
            </a:r>
            <a:endParaRPr lang="en-US" dirty="0"/>
          </a:p>
        </p:txBody>
      </p:sp>
    </p:spTree>
    <p:extLst>
      <p:ext uri="{BB962C8B-B14F-4D97-AF65-F5344CB8AC3E}">
        <p14:creationId xmlns:p14="http://schemas.microsoft.com/office/powerpoint/2010/main" val="318692868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re kolonner m/overskrift-hvit">
    <p:bg>
      <p:bgRef idx="1001">
        <a:schemeClr val="bg1"/>
      </p:bgRef>
    </p:bg>
    <p:spTree>
      <p:nvGrpSpPr>
        <p:cNvPr id="1" name=""/>
        <p:cNvGrpSpPr/>
        <p:nvPr/>
      </p:nvGrpSpPr>
      <p:grpSpPr>
        <a:xfrm>
          <a:off x="0" y="0"/>
          <a:ext cx="0" cy="0"/>
          <a:chOff x="0" y="0"/>
          <a:chExt cx="0" cy="0"/>
        </a:xfrm>
      </p:grpSpPr>
      <p:cxnSp>
        <p:nvCxnSpPr>
          <p:cNvPr id="16" name="Straight Connector 15"/>
          <p:cNvCxnSpPr/>
          <p:nvPr userDrawn="1"/>
        </p:nvCxnSpPr>
        <p:spPr>
          <a:xfrm>
            <a:off x="608125" y="1626177"/>
            <a:ext cx="3264000" cy="0"/>
          </a:xfrm>
          <a:prstGeom prst="line">
            <a:avLst/>
          </a:prstGeom>
          <a:ln w="127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7" name="Text Placeholder 5"/>
          <p:cNvSpPr>
            <a:spLocks noGrp="1"/>
          </p:cNvSpPr>
          <p:nvPr>
            <p:ph type="body" sz="quarter" idx="11" hasCustomPrompt="1"/>
          </p:nvPr>
        </p:nvSpPr>
        <p:spPr>
          <a:xfrm>
            <a:off x="490590" y="1435673"/>
            <a:ext cx="2647373" cy="328295"/>
          </a:xfrm>
          <a:solidFill>
            <a:schemeClr val="bg1"/>
          </a:solidFill>
        </p:spPr>
        <p:txBody>
          <a:bodyPr wrap="none" lIns="108000" tIns="0" bIns="0">
            <a:spAutoFit/>
          </a:bodyPr>
          <a:lstStyle>
            <a:lvl1pPr marL="0" indent="0">
              <a:lnSpc>
                <a:spcPct val="100000"/>
              </a:lnSpc>
              <a:spcBef>
                <a:spcPts val="0"/>
              </a:spcBef>
              <a:spcAft>
                <a:spcPts val="0"/>
              </a:spcAft>
              <a:buFontTx/>
              <a:buNone/>
              <a:defRPr sz="2133" b="0" i="0" cap="none">
                <a:solidFill>
                  <a:schemeClr val="accent1"/>
                </a:solidFill>
              </a:defRPr>
            </a:lvl1pPr>
            <a:lvl2pPr marL="357708" indent="0">
              <a:buFontTx/>
              <a:buNone/>
              <a:defRPr cap="all">
                <a:solidFill>
                  <a:srgbClr val="887E6F"/>
                </a:solidFill>
              </a:defRPr>
            </a:lvl2pPr>
            <a:lvl3pPr marL="713298" indent="0">
              <a:buFontTx/>
              <a:buNone/>
              <a:defRPr cap="all">
                <a:solidFill>
                  <a:srgbClr val="887E6F"/>
                </a:solidFill>
              </a:defRPr>
            </a:lvl3pPr>
            <a:lvl4pPr marL="1828754" indent="0">
              <a:buFontTx/>
              <a:buNone/>
              <a:defRPr cap="all">
                <a:solidFill>
                  <a:srgbClr val="887E6F"/>
                </a:solidFill>
              </a:defRPr>
            </a:lvl4pPr>
            <a:lvl5pPr marL="2438339" indent="0">
              <a:buFontTx/>
              <a:buNone/>
              <a:defRPr cap="all">
                <a:solidFill>
                  <a:srgbClr val="887E6F"/>
                </a:solidFill>
              </a:defRPr>
            </a:lvl5pPr>
          </a:lstStyle>
          <a:p>
            <a:pPr lvl="0"/>
            <a:r>
              <a:rPr lang="nb-NO" dirty="0"/>
              <a:t>&lt;Overskrift, </a:t>
            </a:r>
            <a:r>
              <a:rPr lang="nb-NO" dirty="0" err="1"/>
              <a:t>str</a:t>
            </a:r>
            <a:r>
              <a:rPr lang="nb-NO" dirty="0"/>
              <a:t> 16&gt;</a:t>
            </a:r>
            <a:endParaRPr lang="en-US" dirty="0"/>
          </a:p>
        </p:txBody>
      </p:sp>
      <p:cxnSp>
        <p:nvCxnSpPr>
          <p:cNvPr id="18" name="Straight Connector 17"/>
          <p:cNvCxnSpPr/>
          <p:nvPr userDrawn="1"/>
        </p:nvCxnSpPr>
        <p:spPr>
          <a:xfrm>
            <a:off x="4465127" y="1626177"/>
            <a:ext cx="3264000" cy="0"/>
          </a:xfrm>
          <a:prstGeom prst="line">
            <a:avLst/>
          </a:prstGeom>
          <a:ln w="127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5"/>
          <p:cNvSpPr>
            <a:spLocks noGrp="1"/>
          </p:cNvSpPr>
          <p:nvPr>
            <p:ph type="body" sz="quarter" idx="14" hasCustomPrompt="1"/>
          </p:nvPr>
        </p:nvSpPr>
        <p:spPr>
          <a:xfrm>
            <a:off x="4347591" y="1435673"/>
            <a:ext cx="2647373" cy="328295"/>
          </a:xfrm>
          <a:solidFill>
            <a:schemeClr val="bg1"/>
          </a:solidFill>
        </p:spPr>
        <p:txBody>
          <a:bodyPr wrap="none" lIns="108000" tIns="0" bIns="0">
            <a:spAutoFit/>
          </a:bodyPr>
          <a:lstStyle>
            <a:lvl1pPr marL="0" indent="0">
              <a:lnSpc>
                <a:spcPct val="100000"/>
              </a:lnSpc>
              <a:spcBef>
                <a:spcPts val="0"/>
              </a:spcBef>
              <a:spcAft>
                <a:spcPts val="0"/>
              </a:spcAft>
              <a:buFontTx/>
              <a:buNone/>
              <a:defRPr sz="2133" b="0" i="0" cap="none">
                <a:solidFill>
                  <a:schemeClr val="accent1"/>
                </a:solidFill>
              </a:defRPr>
            </a:lvl1pPr>
            <a:lvl2pPr marL="357708" indent="0">
              <a:buFontTx/>
              <a:buNone/>
              <a:defRPr cap="all">
                <a:solidFill>
                  <a:srgbClr val="887E6F"/>
                </a:solidFill>
              </a:defRPr>
            </a:lvl2pPr>
            <a:lvl3pPr marL="713298" indent="0">
              <a:buFontTx/>
              <a:buNone/>
              <a:defRPr cap="all">
                <a:solidFill>
                  <a:srgbClr val="887E6F"/>
                </a:solidFill>
              </a:defRPr>
            </a:lvl3pPr>
            <a:lvl4pPr marL="1828754" indent="0">
              <a:buFontTx/>
              <a:buNone/>
              <a:defRPr cap="all">
                <a:solidFill>
                  <a:srgbClr val="887E6F"/>
                </a:solidFill>
              </a:defRPr>
            </a:lvl4pPr>
            <a:lvl5pPr marL="2438339" indent="0">
              <a:buFontTx/>
              <a:buNone/>
              <a:defRPr cap="all">
                <a:solidFill>
                  <a:srgbClr val="887E6F"/>
                </a:solidFill>
              </a:defRPr>
            </a:lvl5pPr>
          </a:lstStyle>
          <a:p>
            <a:pPr lvl="0"/>
            <a:r>
              <a:rPr lang="nb-NO" dirty="0"/>
              <a:t>&lt;Overskrift, </a:t>
            </a:r>
            <a:r>
              <a:rPr lang="nb-NO" dirty="0" err="1"/>
              <a:t>str</a:t>
            </a:r>
            <a:r>
              <a:rPr lang="nb-NO" dirty="0"/>
              <a:t> 16&gt;</a:t>
            </a:r>
            <a:endParaRPr lang="en-US" dirty="0"/>
          </a:p>
        </p:txBody>
      </p:sp>
      <p:cxnSp>
        <p:nvCxnSpPr>
          <p:cNvPr id="20" name="Straight Connector 19"/>
          <p:cNvCxnSpPr/>
          <p:nvPr userDrawn="1"/>
        </p:nvCxnSpPr>
        <p:spPr>
          <a:xfrm>
            <a:off x="8308172" y="1626177"/>
            <a:ext cx="3264000" cy="0"/>
          </a:xfrm>
          <a:prstGeom prst="line">
            <a:avLst/>
          </a:prstGeom>
          <a:ln w="127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1" name="Text Placeholder 5"/>
          <p:cNvSpPr>
            <a:spLocks noGrp="1"/>
          </p:cNvSpPr>
          <p:nvPr>
            <p:ph type="body" sz="quarter" idx="15" hasCustomPrompt="1"/>
          </p:nvPr>
        </p:nvSpPr>
        <p:spPr>
          <a:xfrm>
            <a:off x="8200368" y="1435673"/>
            <a:ext cx="2647373" cy="328295"/>
          </a:xfrm>
          <a:solidFill>
            <a:schemeClr val="bg1"/>
          </a:solidFill>
        </p:spPr>
        <p:txBody>
          <a:bodyPr wrap="none" lIns="108000" tIns="0" bIns="0">
            <a:spAutoFit/>
          </a:bodyPr>
          <a:lstStyle>
            <a:lvl1pPr marL="0" indent="0">
              <a:lnSpc>
                <a:spcPct val="100000"/>
              </a:lnSpc>
              <a:spcBef>
                <a:spcPts val="0"/>
              </a:spcBef>
              <a:spcAft>
                <a:spcPts val="0"/>
              </a:spcAft>
              <a:buFontTx/>
              <a:buNone/>
              <a:defRPr sz="2133" b="0" i="0" cap="none">
                <a:solidFill>
                  <a:schemeClr val="accent1"/>
                </a:solidFill>
              </a:defRPr>
            </a:lvl1pPr>
            <a:lvl2pPr marL="357708" indent="0">
              <a:buFontTx/>
              <a:buNone/>
              <a:defRPr cap="all">
                <a:solidFill>
                  <a:srgbClr val="887E6F"/>
                </a:solidFill>
              </a:defRPr>
            </a:lvl2pPr>
            <a:lvl3pPr marL="713298" indent="0">
              <a:buFontTx/>
              <a:buNone/>
              <a:defRPr cap="all">
                <a:solidFill>
                  <a:srgbClr val="887E6F"/>
                </a:solidFill>
              </a:defRPr>
            </a:lvl3pPr>
            <a:lvl4pPr marL="1828754" indent="0">
              <a:buFontTx/>
              <a:buNone/>
              <a:defRPr cap="all">
                <a:solidFill>
                  <a:srgbClr val="887E6F"/>
                </a:solidFill>
              </a:defRPr>
            </a:lvl4pPr>
            <a:lvl5pPr marL="2438339" indent="0">
              <a:buFontTx/>
              <a:buNone/>
              <a:defRPr cap="all">
                <a:solidFill>
                  <a:srgbClr val="887E6F"/>
                </a:solidFill>
              </a:defRPr>
            </a:lvl5pPr>
          </a:lstStyle>
          <a:p>
            <a:pPr lvl="0"/>
            <a:r>
              <a:rPr lang="nb-NO" dirty="0"/>
              <a:t>&lt;Overskrift, </a:t>
            </a:r>
            <a:r>
              <a:rPr lang="nb-NO" dirty="0" err="1"/>
              <a:t>str</a:t>
            </a:r>
            <a:r>
              <a:rPr lang="nb-NO" dirty="0"/>
              <a:t> 16&gt;</a:t>
            </a:r>
            <a:endParaRPr lang="en-US" dirty="0"/>
          </a:p>
        </p:txBody>
      </p:sp>
      <p:sp>
        <p:nvSpPr>
          <p:cNvPr id="22" name="Content Placeholder 2"/>
          <p:cNvSpPr>
            <a:spLocks noGrp="1"/>
          </p:cNvSpPr>
          <p:nvPr>
            <p:ph idx="1" hasCustomPrompt="1"/>
          </p:nvPr>
        </p:nvSpPr>
        <p:spPr>
          <a:xfrm>
            <a:off x="515692" y="1930400"/>
            <a:ext cx="3408000" cy="4739217"/>
          </a:xfrm>
        </p:spPr>
        <p:txBody>
          <a:bodyPr/>
          <a:lstStyle>
            <a:lvl1pPr>
              <a:lnSpc>
                <a:spcPct val="100000"/>
              </a:lnSpc>
              <a:spcBef>
                <a:spcPts val="667"/>
              </a:spcBef>
              <a:spcAft>
                <a:spcPts val="533"/>
              </a:spcAft>
              <a:defRPr/>
            </a:lvl1pPr>
            <a:lvl2pPr>
              <a:lnSpc>
                <a:spcPct val="100000"/>
              </a:lnSpc>
              <a:spcBef>
                <a:spcPts val="267"/>
              </a:spcBef>
              <a:spcAft>
                <a:spcPts val="800"/>
              </a:spcAft>
              <a:defRPr/>
            </a:lvl2pPr>
            <a:lvl3pPr>
              <a:lnSpc>
                <a:spcPct val="100000"/>
              </a:lnSpc>
              <a:spcBef>
                <a:spcPts val="267"/>
              </a:spcBef>
              <a:spcAft>
                <a:spcPts val="800"/>
              </a:spcAft>
              <a:defRPr/>
            </a:lvl3pPr>
          </a:lstStyle>
          <a:p>
            <a:pPr lvl="0"/>
            <a:r>
              <a:rPr lang="nb-NO" dirty="0"/>
              <a:t>&lt;Nivå 1, </a:t>
            </a:r>
            <a:r>
              <a:rPr lang="nb-NO" dirty="0" err="1"/>
              <a:t>str</a:t>
            </a:r>
            <a:r>
              <a:rPr lang="nb-NO" dirty="0"/>
              <a:t> 14&gt;</a:t>
            </a:r>
          </a:p>
          <a:p>
            <a:pPr lvl="1"/>
            <a:r>
              <a:rPr lang="nb-NO" dirty="0"/>
              <a:t>&lt;Nivå 2, </a:t>
            </a:r>
            <a:r>
              <a:rPr lang="nb-NO" dirty="0" err="1"/>
              <a:t>str</a:t>
            </a:r>
            <a:r>
              <a:rPr lang="nb-NO" dirty="0"/>
              <a:t> 14&gt;</a:t>
            </a:r>
          </a:p>
          <a:p>
            <a:pPr lvl="2"/>
            <a:r>
              <a:rPr lang="nb-NO" dirty="0"/>
              <a:t>&lt;Nivå 3, </a:t>
            </a:r>
            <a:r>
              <a:rPr lang="nb-NO" dirty="0" err="1"/>
              <a:t>str</a:t>
            </a:r>
            <a:r>
              <a:rPr lang="nb-NO" dirty="0"/>
              <a:t> 14&gt;</a:t>
            </a:r>
          </a:p>
        </p:txBody>
      </p:sp>
      <p:sp>
        <p:nvSpPr>
          <p:cNvPr id="23" name="Content Placeholder 2"/>
          <p:cNvSpPr>
            <a:spLocks noGrp="1"/>
          </p:cNvSpPr>
          <p:nvPr>
            <p:ph idx="10" hasCustomPrompt="1"/>
          </p:nvPr>
        </p:nvSpPr>
        <p:spPr>
          <a:xfrm>
            <a:off x="4381029" y="1930400"/>
            <a:ext cx="3408000" cy="4739217"/>
          </a:xfrm>
        </p:spPr>
        <p:txBody>
          <a:bodyPr/>
          <a:lstStyle>
            <a:lvl1pPr>
              <a:lnSpc>
                <a:spcPct val="100000"/>
              </a:lnSpc>
              <a:spcBef>
                <a:spcPts val="667"/>
              </a:spcBef>
              <a:spcAft>
                <a:spcPts val="533"/>
              </a:spcAft>
              <a:defRPr/>
            </a:lvl1pPr>
            <a:lvl2pPr>
              <a:lnSpc>
                <a:spcPct val="100000"/>
              </a:lnSpc>
              <a:spcBef>
                <a:spcPts val="267"/>
              </a:spcBef>
              <a:spcAft>
                <a:spcPts val="800"/>
              </a:spcAft>
              <a:defRPr/>
            </a:lvl2pPr>
            <a:lvl3pPr>
              <a:lnSpc>
                <a:spcPct val="100000"/>
              </a:lnSpc>
              <a:spcBef>
                <a:spcPts val="267"/>
              </a:spcBef>
              <a:spcAft>
                <a:spcPts val="800"/>
              </a:spcAft>
              <a:defRPr/>
            </a:lvl3pPr>
          </a:lstStyle>
          <a:p>
            <a:pPr lvl="0"/>
            <a:r>
              <a:rPr lang="nb-NO" dirty="0"/>
              <a:t>&lt;Nivå 1, </a:t>
            </a:r>
            <a:r>
              <a:rPr lang="nb-NO" dirty="0" err="1"/>
              <a:t>str</a:t>
            </a:r>
            <a:r>
              <a:rPr lang="nb-NO" dirty="0"/>
              <a:t> 14&gt;</a:t>
            </a:r>
          </a:p>
          <a:p>
            <a:pPr lvl="1"/>
            <a:r>
              <a:rPr lang="nb-NO" dirty="0"/>
              <a:t>&lt;Nivå 2, </a:t>
            </a:r>
            <a:r>
              <a:rPr lang="nb-NO" dirty="0" err="1"/>
              <a:t>str</a:t>
            </a:r>
            <a:r>
              <a:rPr lang="nb-NO" dirty="0"/>
              <a:t> 14&gt;</a:t>
            </a:r>
          </a:p>
          <a:p>
            <a:pPr lvl="2"/>
            <a:r>
              <a:rPr lang="nb-NO" dirty="0"/>
              <a:t>&lt;Nivå 3, </a:t>
            </a:r>
            <a:r>
              <a:rPr lang="nb-NO" dirty="0" err="1"/>
              <a:t>str</a:t>
            </a:r>
            <a:r>
              <a:rPr lang="nb-NO" dirty="0"/>
              <a:t> 14&gt;</a:t>
            </a:r>
          </a:p>
        </p:txBody>
      </p:sp>
      <p:sp>
        <p:nvSpPr>
          <p:cNvPr id="24" name="Content Placeholder 2"/>
          <p:cNvSpPr>
            <a:spLocks noGrp="1"/>
          </p:cNvSpPr>
          <p:nvPr>
            <p:ph idx="13" hasCustomPrompt="1"/>
          </p:nvPr>
        </p:nvSpPr>
        <p:spPr>
          <a:xfrm>
            <a:off x="8246367" y="1930400"/>
            <a:ext cx="3408000" cy="4739217"/>
          </a:xfrm>
        </p:spPr>
        <p:txBody>
          <a:bodyPr/>
          <a:lstStyle>
            <a:lvl1pPr>
              <a:lnSpc>
                <a:spcPct val="100000"/>
              </a:lnSpc>
              <a:spcBef>
                <a:spcPts val="667"/>
              </a:spcBef>
              <a:spcAft>
                <a:spcPts val="533"/>
              </a:spcAft>
              <a:defRPr/>
            </a:lvl1pPr>
            <a:lvl2pPr>
              <a:lnSpc>
                <a:spcPct val="100000"/>
              </a:lnSpc>
              <a:spcBef>
                <a:spcPts val="267"/>
              </a:spcBef>
              <a:spcAft>
                <a:spcPts val="800"/>
              </a:spcAft>
              <a:defRPr/>
            </a:lvl2pPr>
            <a:lvl3pPr>
              <a:lnSpc>
                <a:spcPct val="100000"/>
              </a:lnSpc>
              <a:spcBef>
                <a:spcPts val="267"/>
              </a:spcBef>
              <a:spcAft>
                <a:spcPts val="800"/>
              </a:spcAft>
              <a:defRPr/>
            </a:lvl3pPr>
          </a:lstStyle>
          <a:p>
            <a:pPr lvl="0"/>
            <a:r>
              <a:rPr lang="nb-NO" dirty="0"/>
              <a:t>&lt;Nivå 1, </a:t>
            </a:r>
            <a:r>
              <a:rPr lang="nb-NO" dirty="0" err="1"/>
              <a:t>str</a:t>
            </a:r>
            <a:r>
              <a:rPr lang="nb-NO" dirty="0"/>
              <a:t> 14&gt;</a:t>
            </a:r>
          </a:p>
          <a:p>
            <a:pPr lvl="1"/>
            <a:r>
              <a:rPr lang="nb-NO" dirty="0"/>
              <a:t>&lt;Nivå 2, </a:t>
            </a:r>
            <a:r>
              <a:rPr lang="nb-NO" dirty="0" err="1"/>
              <a:t>str</a:t>
            </a:r>
            <a:r>
              <a:rPr lang="nb-NO" dirty="0"/>
              <a:t> 14&gt;</a:t>
            </a:r>
          </a:p>
          <a:p>
            <a:pPr lvl="2"/>
            <a:r>
              <a:rPr lang="nb-NO" dirty="0"/>
              <a:t>&lt;Nivå 3, </a:t>
            </a:r>
            <a:r>
              <a:rPr lang="nb-NO" dirty="0" err="1"/>
              <a:t>str</a:t>
            </a:r>
            <a:r>
              <a:rPr lang="nb-NO" dirty="0"/>
              <a:t> 14&gt;</a:t>
            </a:r>
          </a:p>
        </p:txBody>
      </p:sp>
      <p:cxnSp>
        <p:nvCxnSpPr>
          <p:cNvPr id="12" name="Straight Connector 11"/>
          <p:cNvCxnSpPr/>
          <p:nvPr userDrawn="1"/>
        </p:nvCxnSpPr>
        <p:spPr>
          <a:xfrm>
            <a:off x="641579" y="593312"/>
            <a:ext cx="10926005" cy="0"/>
          </a:xfrm>
          <a:prstGeom prst="line">
            <a:avLst/>
          </a:prstGeom>
          <a:ln w="254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3" name="Title Placeholder 1"/>
          <p:cNvSpPr>
            <a:spLocks noGrp="1"/>
          </p:cNvSpPr>
          <p:nvPr>
            <p:ph type="title"/>
          </p:nvPr>
        </p:nvSpPr>
        <p:spPr>
          <a:xfrm>
            <a:off x="501927" y="393248"/>
            <a:ext cx="3499997" cy="348878"/>
          </a:xfrm>
          <a:prstGeom prst="rect">
            <a:avLst/>
          </a:prstGeom>
          <a:solidFill>
            <a:schemeClr val="bg1"/>
          </a:solidFill>
        </p:spPr>
        <p:txBody>
          <a:bodyPr vert="horz" wrap="none" lIns="91440" tIns="0" rIns="91440" bIns="0" rtlCol="0" anchor="t">
            <a:spAutoFit/>
          </a:bodyPr>
          <a:lstStyle>
            <a:lvl1pPr>
              <a:defRPr>
                <a:solidFill>
                  <a:schemeClr val="accent1"/>
                </a:solidFill>
              </a:defRPr>
            </a:lvl1pPr>
          </a:lstStyle>
          <a:p>
            <a:r>
              <a:rPr lang="nb-NO" dirty="0"/>
              <a:t>&lt;overskrift, </a:t>
            </a:r>
            <a:r>
              <a:rPr lang="nb-NO" dirty="0" err="1"/>
              <a:t>str</a:t>
            </a:r>
            <a:r>
              <a:rPr lang="nb-NO" dirty="0"/>
              <a:t> 17&gt;</a:t>
            </a:r>
            <a:endParaRPr lang="en-US" dirty="0"/>
          </a:p>
        </p:txBody>
      </p:sp>
    </p:spTree>
    <p:extLst>
      <p:ext uri="{BB962C8B-B14F-4D97-AF65-F5344CB8AC3E}">
        <p14:creationId xmlns:p14="http://schemas.microsoft.com/office/powerpoint/2010/main" val="2860119033"/>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Tre kolonner m/bilde og overskrift-hvit">
    <p:bg>
      <p:bgRef idx="1001">
        <a:schemeClr val="bg1"/>
      </p:bgRef>
    </p:bg>
    <p:spTree>
      <p:nvGrpSpPr>
        <p:cNvPr id="1" name=""/>
        <p:cNvGrpSpPr/>
        <p:nvPr/>
      </p:nvGrpSpPr>
      <p:grpSpPr>
        <a:xfrm>
          <a:off x="0" y="0"/>
          <a:ext cx="0" cy="0"/>
          <a:chOff x="0" y="0"/>
          <a:chExt cx="0" cy="0"/>
        </a:xfrm>
      </p:grpSpPr>
      <p:cxnSp>
        <p:nvCxnSpPr>
          <p:cNvPr id="12" name="Straight Connector 11"/>
          <p:cNvCxnSpPr/>
          <p:nvPr userDrawn="1"/>
        </p:nvCxnSpPr>
        <p:spPr>
          <a:xfrm>
            <a:off x="8339920" y="4288043"/>
            <a:ext cx="3216000" cy="0"/>
          </a:xfrm>
          <a:prstGeom prst="line">
            <a:avLst/>
          </a:prstGeom>
          <a:ln w="127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598391" y="4288043"/>
            <a:ext cx="3216000" cy="0"/>
          </a:xfrm>
          <a:prstGeom prst="line">
            <a:avLst/>
          </a:prstGeom>
          <a:ln w="127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454960" y="4288043"/>
            <a:ext cx="3216000" cy="0"/>
          </a:xfrm>
          <a:prstGeom prst="line">
            <a:avLst/>
          </a:prstGeom>
          <a:ln w="127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 hasCustomPrompt="1"/>
          </p:nvPr>
        </p:nvSpPr>
        <p:spPr>
          <a:xfrm>
            <a:off x="515692" y="4559050"/>
            <a:ext cx="3402259" cy="2104217"/>
          </a:xfrm>
        </p:spPr>
        <p:txBody>
          <a:bodyPr/>
          <a:lstStyle>
            <a:lvl1pPr>
              <a:lnSpc>
                <a:spcPct val="100000"/>
              </a:lnSpc>
              <a:spcBef>
                <a:spcPts val="667"/>
              </a:spcBef>
              <a:spcAft>
                <a:spcPts val="533"/>
              </a:spcAft>
              <a:defRPr/>
            </a:lvl1pPr>
            <a:lvl2pPr>
              <a:lnSpc>
                <a:spcPct val="100000"/>
              </a:lnSpc>
              <a:spcBef>
                <a:spcPts val="800"/>
              </a:spcBef>
              <a:defRPr/>
            </a:lvl2pPr>
            <a:lvl3pPr>
              <a:lnSpc>
                <a:spcPct val="100000"/>
              </a:lnSpc>
              <a:spcBef>
                <a:spcPts val="800"/>
              </a:spcBef>
              <a:defRPr/>
            </a:lvl3pPr>
          </a:lstStyle>
          <a:p>
            <a:pPr lvl="0"/>
            <a:r>
              <a:rPr lang="nb-NO" dirty="0"/>
              <a:t>&lt;Nivå 1, </a:t>
            </a:r>
            <a:r>
              <a:rPr lang="nb-NO" dirty="0" err="1"/>
              <a:t>str</a:t>
            </a:r>
            <a:r>
              <a:rPr lang="nb-NO" dirty="0"/>
              <a:t> 14&gt;</a:t>
            </a:r>
          </a:p>
        </p:txBody>
      </p:sp>
      <p:sp>
        <p:nvSpPr>
          <p:cNvPr id="4" name="Content Placeholder 2"/>
          <p:cNvSpPr>
            <a:spLocks noGrp="1"/>
          </p:cNvSpPr>
          <p:nvPr>
            <p:ph idx="10" hasCustomPrompt="1"/>
          </p:nvPr>
        </p:nvSpPr>
        <p:spPr>
          <a:xfrm>
            <a:off x="4375833" y="4559050"/>
            <a:ext cx="3407151" cy="2104217"/>
          </a:xfrm>
        </p:spPr>
        <p:txBody>
          <a:bodyPr/>
          <a:lstStyle>
            <a:lvl1pPr>
              <a:lnSpc>
                <a:spcPct val="100000"/>
              </a:lnSpc>
              <a:spcBef>
                <a:spcPts val="667"/>
              </a:spcBef>
              <a:spcAft>
                <a:spcPts val="533"/>
              </a:spcAft>
              <a:defRPr/>
            </a:lvl1pPr>
            <a:lvl2pPr>
              <a:lnSpc>
                <a:spcPct val="100000"/>
              </a:lnSpc>
              <a:spcBef>
                <a:spcPts val="800"/>
              </a:spcBef>
              <a:defRPr/>
            </a:lvl2pPr>
            <a:lvl3pPr>
              <a:lnSpc>
                <a:spcPct val="100000"/>
              </a:lnSpc>
              <a:spcBef>
                <a:spcPts val="800"/>
              </a:spcBef>
              <a:defRPr/>
            </a:lvl3pPr>
          </a:lstStyle>
          <a:p>
            <a:pPr lvl="0"/>
            <a:r>
              <a:rPr lang="nb-NO" dirty="0"/>
              <a:t>&lt;Nivå 1, </a:t>
            </a:r>
            <a:r>
              <a:rPr lang="nb-NO" dirty="0" err="1"/>
              <a:t>str</a:t>
            </a:r>
            <a:r>
              <a:rPr lang="nb-NO" dirty="0"/>
              <a:t> 14&gt;</a:t>
            </a:r>
          </a:p>
        </p:txBody>
      </p:sp>
      <p:sp>
        <p:nvSpPr>
          <p:cNvPr id="6" name="Text Placeholder 5"/>
          <p:cNvSpPr>
            <a:spLocks noGrp="1"/>
          </p:cNvSpPr>
          <p:nvPr>
            <p:ph type="body" sz="quarter" idx="11" hasCustomPrompt="1"/>
          </p:nvPr>
        </p:nvSpPr>
        <p:spPr>
          <a:xfrm>
            <a:off x="490590" y="4097973"/>
            <a:ext cx="2647373" cy="328295"/>
          </a:xfrm>
          <a:solidFill>
            <a:schemeClr val="bg1"/>
          </a:solidFill>
        </p:spPr>
        <p:txBody>
          <a:bodyPr wrap="none" lIns="108000" tIns="0" bIns="0">
            <a:spAutoFit/>
          </a:bodyPr>
          <a:lstStyle>
            <a:lvl1pPr marL="0" indent="0">
              <a:lnSpc>
                <a:spcPct val="100000"/>
              </a:lnSpc>
              <a:spcBef>
                <a:spcPts val="0"/>
              </a:spcBef>
              <a:spcAft>
                <a:spcPts val="0"/>
              </a:spcAft>
              <a:buFontTx/>
              <a:buNone/>
              <a:defRPr sz="2133" b="0" i="0" cap="none">
                <a:solidFill>
                  <a:srgbClr val="6C6559"/>
                </a:solidFill>
              </a:defRPr>
            </a:lvl1pPr>
            <a:lvl2pPr marL="357708" indent="0">
              <a:buFontTx/>
              <a:buNone/>
              <a:defRPr cap="all">
                <a:solidFill>
                  <a:srgbClr val="887E6F"/>
                </a:solidFill>
              </a:defRPr>
            </a:lvl2pPr>
            <a:lvl3pPr marL="713298" indent="0">
              <a:buFontTx/>
              <a:buNone/>
              <a:defRPr cap="all">
                <a:solidFill>
                  <a:srgbClr val="887E6F"/>
                </a:solidFill>
              </a:defRPr>
            </a:lvl3pPr>
            <a:lvl4pPr marL="1828754" indent="0">
              <a:buFontTx/>
              <a:buNone/>
              <a:defRPr cap="all">
                <a:solidFill>
                  <a:srgbClr val="887E6F"/>
                </a:solidFill>
              </a:defRPr>
            </a:lvl4pPr>
            <a:lvl5pPr marL="2438339" indent="0">
              <a:buFontTx/>
              <a:buNone/>
              <a:defRPr cap="all">
                <a:solidFill>
                  <a:srgbClr val="887E6F"/>
                </a:solidFill>
              </a:defRPr>
            </a:lvl5pPr>
          </a:lstStyle>
          <a:p>
            <a:pPr lvl="0"/>
            <a:r>
              <a:rPr lang="nb-NO" dirty="0"/>
              <a:t>&lt;Overskrift, </a:t>
            </a:r>
            <a:r>
              <a:rPr lang="nb-NO" dirty="0" err="1"/>
              <a:t>str</a:t>
            </a:r>
            <a:r>
              <a:rPr lang="nb-NO" dirty="0"/>
              <a:t> 16&gt;</a:t>
            </a:r>
            <a:endParaRPr lang="en-US" dirty="0"/>
          </a:p>
        </p:txBody>
      </p:sp>
      <p:sp>
        <p:nvSpPr>
          <p:cNvPr id="7" name="Text Placeholder 5"/>
          <p:cNvSpPr>
            <a:spLocks noGrp="1"/>
          </p:cNvSpPr>
          <p:nvPr>
            <p:ph type="body" sz="quarter" idx="12" hasCustomPrompt="1"/>
          </p:nvPr>
        </p:nvSpPr>
        <p:spPr>
          <a:xfrm>
            <a:off x="4345795" y="4097973"/>
            <a:ext cx="2647373" cy="328295"/>
          </a:xfrm>
          <a:solidFill>
            <a:schemeClr val="bg1"/>
          </a:solidFill>
        </p:spPr>
        <p:txBody>
          <a:bodyPr wrap="none" lIns="108000" tIns="0" bIns="0">
            <a:spAutoFit/>
          </a:bodyPr>
          <a:lstStyle>
            <a:lvl1pPr marL="0" indent="0">
              <a:lnSpc>
                <a:spcPct val="100000"/>
              </a:lnSpc>
              <a:spcBef>
                <a:spcPts val="0"/>
              </a:spcBef>
              <a:spcAft>
                <a:spcPts val="0"/>
              </a:spcAft>
              <a:buFontTx/>
              <a:buNone/>
              <a:defRPr sz="2133" b="0" i="0" cap="none">
                <a:solidFill>
                  <a:srgbClr val="6C6559"/>
                </a:solidFill>
              </a:defRPr>
            </a:lvl1pPr>
            <a:lvl2pPr marL="357708" indent="0">
              <a:buFontTx/>
              <a:buNone/>
              <a:defRPr cap="all">
                <a:solidFill>
                  <a:srgbClr val="887E6F"/>
                </a:solidFill>
              </a:defRPr>
            </a:lvl2pPr>
            <a:lvl3pPr marL="713298" indent="0">
              <a:buFontTx/>
              <a:buNone/>
              <a:defRPr cap="all">
                <a:solidFill>
                  <a:srgbClr val="887E6F"/>
                </a:solidFill>
              </a:defRPr>
            </a:lvl3pPr>
            <a:lvl4pPr marL="1828754" indent="0">
              <a:buFontTx/>
              <a:buNone/>
              <a:defRPr cap="all">
                <a:solidFill>
                  <a:srgbClr val="887E6F"/>
                </a:solidFill>
              </a:defRPr>
            </a:lvl4pPr>
            <a:lvl5pPr marL="2438339" indent="0">
              <a:buFontTx/>
              <a:buNone/>
              <a:defRPr cap="all">
                <a:solidFill>
                  <a:srgbClr val="887E6F"/>
                </a:solidFill>
              </a:defRPr>
            </a:lvl5pPr>
          </a:lstStyle>
          <a:p>
            <a:pPr lvl="0"/>
            <a:r>
              <a:rPr lang="nb-NO" dirty="0"/>
              <a:t>&lt;Overskrift, </a:t>
            </a:r>
            <a:r>
              <a:rPr lang="nb-NO" dirty="0" err="1"/>
              <a:t>str</a:t>
            </a:r>
            <a:r>
              <a:rPr lang="nb-NO" dirty="0"/>
              <a:t> 16&gt;</a:t>
            </a:r>
            <a:endParaRPr lang="en-US" dirty="0"/>
          </a:p>
        </p:txBody>
      </p:sp>
      <p:sp>
        <p:nvSpPr>
          <p:cNvPr id="10" name="Content Placeholder 2"/>
          <p:cNvSpPr>
            <a:spLocks noGrp="1"/>
          </p:cNvSpPr>
          <p:nvPr>
            <p:ph idx="13" hasCustomPrompt="1"/>
          </p:nvPr>
        </p:nvSpPr>
        <p:spPr>
          <a:xfrm>
            <a:off x="8239123" y="4559050"/>
            <a:ext cx="3424976" cy="2104217"/>
          </a:xfrm>
        </p:spPr>
        <p:txBody>
          <a:bodyPr/>
          <a:lstStyle>
            <a:lvl1pPr>
              <a:lnSpc>
                <a:spcPct val="100000"/>
              </a:lnSpc>
              <a:spcBef>
                <a:spcPts val="667"/>
              </a:spcBef>
              <a:spcAft>
                <a:spcPts val="533"/>
              </a:spcAft>
              <a:defRPr/>
            </a:lvl1pPr>
            <a:lvl2pPr>
              <a:lnSpc>
                <a:spcPct val="100000"/>
              </a:lnSpc>
              <a:spcBef>
                <a:spcPts val="800"/>
              </a:spcBef>
              <a:defRPr/>
            </a:lvl2pPr>
            <a:lvl3pPr>
              <a:lnSpc>
                <a:spcPct val="100000"/>
              </a:lnSpc>
              <a:spcBef>
                <a:spcPts val="800"/>
              </a:spcBef>
              <a:defRPr/>
            </a:lvl3pPr>
          </a:lstStyle>
          <a:p>
            <a:pPr lvl="0"/>
            <a:r>
              <a:rPr lang="nb-NO" dirty="0"/>
              <a:t>&lt;Nivå 1, </a:t>
            </a:r>
            <a:r>
              <a:rPr lang="nb-NO" dirty="0" err="1"/>
              <a:t>str</a:t>
            </a:r>
            <a:r>
              <a:rPr lang="nb-NO" dirty="0"/>
              <a:t> 14&gt;</a:t>
            </a:r>
          </a:p>
        </p:txBody>
      </p:sp>
      <p:sp>
        <p:nvSpPr>
          <p:cNvPr id="11" name="Text Placeholder 5"/>
          <p:cNvSpPr>
            <a:spLocks noGrp="1"/>
          </p:cNvSpPr>
          <p:nvPr>
            <p:ph type="body" sz="quarter" idx="14" hasCustomPrompt="1"/>
          </p:nvPr>
        </p:nvSpPr>
        <p:spPr>
          <a:xfrm>
            <a:off x="8209926" y="4097973"/>
            <a:ext cx="2647373" cy="328295"/>
          </a:xfrm>
          <a:solidFill>
            <a:schemeClr val="bg1"/>
          </a:solidFill>
        </p:spPr>
        <p:txBody>
          <a:bodyPr wrap="none" lIns="108000" tIns="0" bIns="0">
            <a:spAutoFit/>
          </a:bodyPr>
          <a:lstStyle>
            <a:lvl1pPr marL="0" indent="0">
              <a:lnSpc>
                <a:spcPct val="100000"/>
              </a:lnSpc>
              <a:spcBef>
                <a:spcPts val="0"/>
              </a:spcBef>
              <a:spcAft>
                <a:spcPts val="0"/>
              </a:spcAft>
              <a:buFontTx/>
              <a:buNone/>
              <a:defRPr sz="2133" b="0" i="0" cap="none">
                <a:solidFill>
                  <a:srgbClr val="6C6559"/>
                </a:solidFill>
              </a:defRPr>
            </a:lvl1pPr>
            <a:lvl2pPr marL="357708" indent="0">
              <a:buFontTx/>
              <a:buNone/>
              <a:defRPr cap="all">
                <a:solidFill>
                  <a:srgbClr val="887E6F"/>
                </a:solidFill>
              </a:defRPr>
            </a:lvl2pPr>
            <a:lvl3pPr marL="713298" indent="0">
              <a:buFontTx/>
              <a:buNone/>
              <a:defRPr cap="all">
                <a:solidFill>
                  <a:srgbClr val="887E6F"/>
                </a:solidFill>
              </a:defRPr>
            </a:lvl3pPr>
            <a:lvl4pPr marL="1828754" indent="0">
              <a:buFontTx/>
              <a:buNone/>
              <a:defRPr cap="all">
                <a:solidFill>
                  <a:srgbClr val="887E6F"/>
                </a:solidFill>
              </a:defRPr>
            </a:lvl4pPr>
            <a:lvl5pPr marL="2438339" indent="0">
              <a:buFontTx/>
              <a:buNone/>
              <a:defRPr cap="all">
                <a:solidFill>
                  <a:srgbClr val="887E6F"/>
                </a:solidFill>
              </a:defRPr>
            </a:lvl5pPr>
          </a:lstStyle>
          <a:p>
            <a:pPr lvl="0"/>
            <a:r>
              <a:rPr lang="nb-NO" dirty="0"/>
              <a:t>&lt;Overskrift, </a:t>
            </a:r>
            <a:r>
              <a:rPr lang="nb-NO" dirty="0" err="1"/>
              <a:t>str</a:t>
            </a:r>
            <a:r>
              <a:rPr lang="nb-NO" dirty="0"/>
              <a:t> 16&gt;</a:t>
            </a:r>
            <a:endParaRPr lang="en-US" dirty="0"/>
          </a:p>
        </p:txBody>
      </p:sp>
      <p:sp>
        <p:nvSpPr>
          <p:cNvPr id="13" name="Picture Placeholder 4"/>
          <p:cNvSpPr>
            <a:spLocks noGrp="1" noChangeAspect="1"/>
          </p:cNvSpPr>
          <p:nvPr>
            <p:ph type="pic" sz="quarter" idx="15" hasCustomPrompt="1"/>
          </p:nvPr>
        </p:nvSpPr>
        <p:spPr>
          <a:xfrm>
            <a:off x="651543" y="1369250"/>
            <a:ext cx="2399997" cy="2399997"/>
          </a:xfrm>
        </p:spPr>
        <p:txBody>
          <a:bodyPr anchor="ctr" anchorCtr="1">
            <a:normAutofit/>
          </a:bodyPr>
          <a:lstStyle>
            <a:lvl1pPr algn="ctr">
              <a:defRPr sz="1467" baseline="0">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r>
              <a:rPr lang="en-US" dirty="0"/>
              <a:t> (</a:t>
            </a:r>
            <a:r>
              <a:rPr lang="en-US" dirty="0" err="1"/>
              <a:t>merk</a:t>
            </a:r>
            <a:r>
              <a:rPr lang="en-US" dirty="0"/>
              <a:t> at </a:t>
            </a:r>
            <a:r>
              <a:rPr lang="en-US" dirty="0" err="1"/>
              <a:t>runde</a:t>
            </a:r>
            <a:r>
              <a:rPr lang="en-US" dirty="0"/>
              <a:t> </a:t>
            </a:r>
            <a:r>
              <a:rPr lang="en-US" dirty="0" err="1"/>
              <a:t>bilder</a:t>
            </a:r>
            <a:r>
              <a:rPr lang="en-US" dirty="0"/>
              <a:t> passer best).</a:t>
            </a:r>
          </a:p>
        </p:txBody>
      </p:sp>
      <p:sp>
        <p:nvSpPr>
          <p:cNvPr id="15" name="Picture Placeholder 4"/>
          <p:cNvSpPr>
            <a:spLocks noGrp="1" noChangeAspect="1"/>
          </p:cNvSpPr>
          <p:nvPr>
            <p:ph type="pic" sz="quarter" idx="16" hasCustomPrompt="1"/>
          </p:nvPr>
        </p:nvSpPr>
        <p:spPr>
          <a:xfrm>
            <a:off x="4525043" y="1369250"/>
            <a:ext cx="2399997" cy="2399997"/>
          </a:xfrm>
        </p:spPr>
        <p:txBody>
          <a:bodyPr anchor="ctr" anchorCtr="1">
            <a:normAutofit/>
          </a:bodyPr>
          <a:lstStyle>
            <a:lvl1pPr algn="ctr">
              <a:defRPr sz="1467" baseline="0">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r>
              <a:rPr lang="en-US" dirty="0"/>
              <a:t> (</a:t>
            </a:r>
            <a:r>
              <a:rPr lang="en-US" dirty="0" err="1"/>
              <a:t>merk</a:t>
            </a:r>
            <a:r>
              <a:rPr lang="en-US" dirty="0"/>
              <a:t> at </a:t>
            </a:r>
            <a:r>
              <a:rPr lang="en-US" dirty="0" err="1"/>
              <a:t>runde</a:t>
            </a:r>
            <a:r>
              <a:rPr lang="en-US" dirty="0"/>
              <a:t> </a:t>
            </a:r>
            <a:r>
              <a:rPr lang="en-US" dirty="0" err="1"/>
              <a:t>bilder</a:t>
            </a:r>
            <a:r>
              <a:rPr lang="en-US" dirty="0"/>
              <a:t> passer best).</a:t>
            </a:r>
          </a:p>
        </p:txBody>
      </p:sp>
      <p:sp>
        <p:nvSpPr>
          <p:cNvPr id="16" name="Picture Placeholder 4"/>
          <p:cNvSpPr>
            <a:spLocks noGrp="1" noChangeAspect="1"/>
          </p:cNvSpPr>
          <p:nvPr>
            <p:ph type="pic" sz="quarter" idx="17" hasCustomPrompt="1"/>
          </p:nvPr>
        </p:nvSpPr>
        <p:spPr>
          <a:xfrm>
            <a:off x="8365979" y="1369250"/>
            <a:ext cx="2399997" cy="2399997"/>
          </a:xfrm>
        </p:spPr>
        <p:txBody>
          <a:bodyPr anchor="ctr" anchorCtr="1">
            <a:normAutofit/>
          </a:bodyPr>
          <a:lstStyle>
            <a:lvl1pPr algn="ctr">
              <a:defRPr sz="1467" baseline="0">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r>
              <a:rPr lang="en-US" dirty="0"/>
              <a:t> (</a:t>
            </a:r>
            <a:r>
              <a:rPr lang="en-US" dirty="0" err="1"/>
              <a:t>merk</a:t>
            </a:r>
            <a:r>
              <a:rPr lang="en-US" dirty="0"/>
              <a:t> at </a:t>
            </a:r>
            <a:r>
              <a:rPr lang="en-US" dirty="0" err="1"/>
              <a:t>runde</a:t>
            </a:r>
            <a:r>
              <a:rPr lang="en-US" dirty="0"/>
              <a:t> </a:t>
            </a:r>
            <a:r>
              <a:rPr lang="en-US" dirty="0" err="1"/>
              <a:t>bilder</a:t>
            </a:r>
            <a:r>
              <a:rPr lang="en-US" dirty="0"/>
              <a:t> passer best).</a:t>
            </a:r>
          </a:p>
        </p:txBody>
      </p:sp>
      <p:cxnSp>
        <p:nvCxnSpPr>
          <p:cNvPr id="17" name="Straight Connector 16"/>
          <p:cNvCxnSpPr/>
          <p:nvPr userDrawn="1"/>
        </p:nvCxnSpPr>
        <p:spPr>
          <a:xfrm>
            <a:off x="641579" y="593312"/>
            <a:ext cx="10926005" cy="0"/>
          </a:xfrm>
          <a:prstGeom prst="line">
            <a:avLst/>
          </a:prstGeom>
          <a:ln w="254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8" name="Title Placeholder 1"/>
          <p:cNvSpPr>
            <a:spLocks noGrp="1"/>
          </p:cNvSpPr>
          <p:nvPr>
            <p:ph type="title"/>
          </p:nvPr>
        </p:nvSpPr>
        <p:spPr>
          <a:xfrm>
            <a:off x="501927" y="393248"/>
            <a:ext cx="3499997" cy="348878"/>
          </a:xfrm>
          <a:prstGeom prst="rect">
            <a:avLst/>
          </a:prstGeom>
          <a:solidFill>
            <a:schemeClr val="bg1"/>
          </a:solidFill>
        </p:spPr>
        <p:txBody>
          <a:bodyPr vert="horz" wrap="none" lIns="91440" tIns="0" rIns="91440" bIns="0" rtlCol="0" anchor="t">
            <a:spAutoFit/>
          </a:bodyPr>
          <a:lstStyle>
            <a:lvl1pPr>
              <a:defRPr>
                <a:solidFill>
                  <a:schemeClr val="accent1"/>
                </a:solidFill>
              </a:defRPr>
            </a:lvl1pPr>
          </a:lstStyle>
          <a:p>
            <a:r>
              <a:rPr lang="nb-NO" dirty="0"/>
              <a:t>&lt;overskrift, </a:t>
            </a:r>
            <a:r>
              <a:rPr lang="nb-NO" dirty="0" err="1"/>
              <a:t>str</a:t>
            </a:r>
            <a:r>
              <a:rPr lang="nb-NO" dirty="0"/>
              <a:t> 17&gt;</a:t>
            </a:r>
            <a:endParaRPr lang="en-US" dirty="0"/>
          </a:p>
        </p:txBody>
      </p:sp>
    </p:spTree>
    <p:extLst>
      <p:ext uri="{BB962C8B-B14F-4D97-AF65-F5344CB8AC3E}">
        <p14:creationId xmlns:p14="http://schemas.microsoft.com/office/powerpoint/2010/main" val="384508065"/>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Seksjonsside m/bilde-hvit">
    <p:bg>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4110808" y="1693315"/>
            <a:ext cx="3984000" cy="3984000"/>
          </a:xfrm>
        </p:spPr>
        <p:txBody>
          <a:bodyPr anchor="ctr" anchorCtr="1">
            <a:normAutofit/>
          </a:bodyPr>
          <a:lstStyle>
            <a:lvl1pPr algn="ctr">
              <a:defRPr sz="1467" baseline="0">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r>
              <a:rPr lang="en-US" dirty="0"/>
              <a:t> (</a:t>
            </a:r>
            <a:r>
              <a:rPr lang="en-US" dirty="0" err="1"/>
              <a:t>merk</a:t>
            </a:r>
            <a:r>
              <a:rPr lang="en-US" dirty="0"/>
              <a:t> at “</a:t>
            </a:r>
            <a:r>
              <a:rPr lang="en-US" dirty="0" err="1"/>
              <a:t>runde</a:t>
            </a:r>
            <a:r>
              <a:rPr lang="en-US" dirty="0"/>
              <a:t>” </a:t>
            </a:r>
            <a:r>
              <a:rPr lang="en-US" dirty="0" err="1"/>
              <a:t>bilder</a:t>
            </a:r>
            <a:r>
              <a:rPr lang="en-US" dirty="0"/>
              <a:t> passer best).</a:t>
            </a:r>
          </a:p>
        </p:txBody>
      </p:sp>
      <p:cxnSp>
        <p:nvCxnSpPr>
          <p:cNvPr id="4" name="Straight Connector 3"/>
          <p:cNvCxnSpPr/>
          <p:nvPr userDrawn="1"/>
        </p:nvCxnSpPr>
        <p:spPr>
          <a:xfrm>
            <a:off x="641579" y="593312"/>
            <a:ext cx="10926005" cy="0"/>
          </a:xfrm>
          <a:prstGeom prst="line">
            <a:avLst/>
          </a:prstGeom>
          <a:ln w="254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6" name="Title Placeholder 1"/>
          <p:cNvSpPr>
            <a:spLocks noGrp="1"/>
          </p:cNvSpPr>
          <p:nvPr>
            <p:ph type="title"/>
          </p:nvPr>
        </p:nvSpPr>
        <p:spPr>
          <a:xfrm>
            <a:off x="501927" y="393248"/>
            <a:ext cx="3499997" cy="348878"/>
          </a:xfrm>
          <a:prstGeom prst="rect">
            <a:avLst/>
          </a:prstGeom>
          <a:solidFill>
            <a:schemeClr val="bg1"/>
          </a:solidFill>
        </p:spPr>
        <p:txBody>
          <a:bodyPr vert="horz" wrap="none" lIns="91440" tIns="0" rIns="91440" bIns="0" rtlCol="0" anchor="t">
            <a:spAutoFit/>
          </a:bodyPr>
          <a:lstStyle>
            <a:lvl1pPr>
              <a:defRPr>
                <a:solidFill>
                  <a:schemeClr val="accent1"/>
                </a:solidFill>
              </a:defRPr>
            </a:lvl1pPr>
          </a:lstStyle>
          <a:p>
            <a:r>
              <a:rPr lang="nb-NO" dirty="0"/>
              <a:t>&lt;overskrift, </a:t>
            </a:r>
            <a:r>
              <a:rPr lang="nb-NO" dirty="0" err="1"/>
              <a:t>str</a:t>
            </a:r>
            <a:r>
              <a:rPr lang="nb-NO" dirty="0"/>
              <a:t> 17&gt;</a:t>
            </a:r>
            <a:endParaRPr lang="en-US" dirty="0"/>
          </a:p>
        </p:txBody>
      </p:sp>
    </p:spTree>
    <p:extLst>
      <p:ext uri="{BB962C8B-B14F-4D97-AF65-F5344CB8AC3E}">
        <p14:creationId xmlns:p14="http://schemas.microsoft.com/office/powerpoint/2010/main" val="1710892765"/>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Bildeoppsett A-hvit">
    <p:bg>
      <p:bgRef idx="1001">
        <a:schemeClr val="bg1"/>
      </p:bgRef>
    </p:bg>
    <p:spTree>
      <p:nvGrpSpPr>
        <p:cNvPr id="1" name=""/>
        <p:cNvGrpSpPr/>
        <p:nvPr/>
      </p:nvGrpSpPr>
      <p:grpSpPr>
        <a:xfrm>
          <a:off x="0" y="0"/>
          <a:ext cx="0" cy="0"/>
          <a:chOff x="0" y="0"/>
          <a:chExt cx="0" cy="0"/>
        </a:xfrm>
      </p:grpSpPr>
      <p:sp>
        <p:nvSpPr>
          <p:cNvPr id="3" name="Picture Placeholder 7"/>
          <p:cNvSpPr>
            <a:spLocks noGrp="1"/>
          </p:cNvSpPr>
          <p:nvPr>
            <p:ph type="pic" sz="quarter" idx="10" hasCustomPrompt="1"/>
          </p:nvPr>
        </p:nvSpPr>
        <p:spPr>
          <a:xfrm>
            <a:off x="4842624" y="392323"/>
            <a:ext cx="6724961" cy="6270944"/>
          </a:xfrm>
        </p:spPr>
        <p:txBody>
          <a:bodyPr anchor="ctr" anchorCtr="0">
            <a:normAutofit/>
          </a:bodyPr>
          <a:lstStyle>
            <a:lvl1pPr marL="0" indent="0" algn="ctr">
              <a:buFontTx/>
              <a:buNone/>
              <a:defRPr sz="1467">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4" name="Picture Placeholder 9"/>
          <p:cNvSpPr>
            <a:spLocks noGrp="1"/>
          </p:cNvSpPr>
          <p:nvPr>
            <p:ph type="pic" sz="quarter" idx="11" hasCustomPrompt="1"/>
          </p:nvPr>
        </p:nvSpPr>
        <p:spPr>
          <a:xfrm>
            <a:off x="622300" y="392321"/>
            <a:ext cx="4032000" cy="1968000"/>
          </a:xfrm>
        </p:spPr>
        <p:txBody>
          <a:bodyPr anchor="ctr" anchorCtr="0">
            <a:normAutofit/>
          </a:bodyPr>
          <a:lstStyle>
            <a:lvl1pPr marL="0" indent="0" algn="ctr">
              <a:buFontTx/>
              <a:buNone/>
              <a:defRPr sz="1333">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5" name="Picture Placeholder 9"/>
          <p:cNvSpPr>
            <a:spLocks noGrp="1"/>
          </p:cNvSpPr>
          <p:nvPr>
            <p:ph type="pic" sz="quarter" idx="12" hasCustomPrompt="1"/>
          </p:nvPr>
        </p:nvSpPr>
        <p:spPr>
          <a:xfrm>
            <a:off x="623392" y="2542832"/>
            <a:ext cx="4032000" cy="1968000"/>
          </a:xfrm>
        </p:spPr>
        <p:txBody>
          <a:bodyPr anchor="ctr" anchorCtr="0">
            <a:normAutofit/>
          </a:bodyPr>
          <a:lstStyle>
            <a:lvl1pPr marL="0" indent="0" algn="ctr">
              <a:buFontTx/>
              <a:buNone/>
              <a:defRPr sz="1333">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6" name="Picture Placeholder 9"/>
          <p:cNvSpPr>
            <a:spLocks noGrp="1"/>
          </p:cNvSpPr>
          <p:nvPr>
            <p:ph type="pic" sz="quarter" idx="13" hasCustomPrompt="1"/>
          </p:nvPr>
        </p:nvSpPr>
        <p:spPr>
          <a:xfrm>
            <a:off x="623392" y="4693343"/>
            <a:ext cx="4032000" cy="1968000"/>
          </a:xfrm>
        </p:spPr>
        <p:txBody>
          <a:bodyPr anchor="ctr" anchorCtr="0">
            <a:normAutofit/>
          </a:bodyPr>
          <a:lstStyle>
            <a:lvl1pPr marL="0" indent="0" algn="ctr">
              <a:buFontTx/>
              <a:buNone/>
              <a:defRPr sz="1333">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Tree>
    <p:extLst>
      <p:ext uri="{BB962C8B-B14F-4D97-AF65-F5344CB8AC3E}">
        <p14:creationId xmlns:p14="http://schemas.microsoft.com/office/powerpoint/2010/main" val="3296546707"/>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Bildeoppsett B-hvit">
    <p:bg>
      <p:bgRef idx="1001">
        <a:schemeClr val="bg1"/>
      </p:bgRef>
    </p:bg>
    <p:spTree>
      <p:nvGrpSpPr>
        <p:cNvPr id="1" name=""/>
        <p:cNvGrpSpPr/>
        <p:nvPr/>
      </p:nvGrpSpPr>
      <p:grpSpPr>
        <a:xfrm>
          <a:off x="0" y="0"/>
          <a:ext cx="0" cy="0"/>
          <a:chOff x="0" y="0"/>
          <a:chExt cx="0" cy="0"/>
        </a:xfrm>
      </p:grpSpPr>
      <p:sp>
        <p:nvSpPr>
          <p:cNvPr id="3" name="Picture Placeholder 7"/>
          <p:cNvSpPr>
            <a:spLocks noGrp="1"/>
          </p:cNvSpPr>
          <p:nvPr>
            <p:ph type="pic" sz="quarter" idx="10" hasCustomPrompt="1"/>
          </p:nvPr>
        </p:nvSpPr>
        <p:spPr>
          <a:xfrm>
            <a:off x="619562" y="392323"/>
            <a:ext cx="6724961" cy="6270944"/>
          </a:xfrm>
        </p:spPr>
        <p:txBody>
          <a:bodyPr anchor="ctr" anchorCtr="0"/>
          <a:lstStyle>
            <a:lvl1pPr marL="0" indent="0" algn="ctr">
              <a:buFontTx/>
              <a:buNone/>
              <a:defRPr>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4" name="Picture Placeholder 9"/>
          <p:cNvSpPr>
            <a:spLocks noGrp="1"/>
          </p:cNvSpPr>
          <p:nvPr>
            <p:ph type="pic" sz="quarter" idx="11" hasCustomPrompt="1"/>
          </p:nvPr>
        </p:nvSpPr>
        <p:spPr>
          <a:xfrm>
            <a:off x="7534492" y="392321"/>
            <a:ext cx="4032000" cy="1968000"/>
          </a:xfrm>
        </p:spPr>
        <p:txBody>
          <a:bodyPr anchor="ctr" anchorCtr="0">
            <a:normAutofit/>
          </a:bodyPr>
          <a:lstStyle>
            <a:lvl1pPr marL="0" indent="0" algn="ctr">
              <a:buFontTx/>
              <a:buNone/>
              <a:defRPr sz="1333">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5" name="Picture Placeholder 9"/>
          <p:cNvSpPr>
            <a:spLocks noGrp="1"/>
          </p:cNvSpPr>
          <p:nvPr>
            <p:ph type="pic" sz="quarter" idx="12" hasCustomPrompt="1"/>
          </p:nvPr>
        </p:nvSpPr>
        <p:spPr>
          <a:xfrm>
            <a:off x="7535584" y="2545663"/>
            <a:ext cx="4032000" cy="1968000"/>
          </a:xfrm>
        </p:spPr>
        <p:txBody>
          <a:bodyPr anchor="ctr" anchorCtr="0">
            <a:normAutofit/>
          </a:bodyPr>
          <a:lstStyle>
            <a:lvl1pPr marL="0" indent="0" algn="ctr">
              <a:buFontTx/>
              <a:buNone/>
              <a:defRPr sz="1333">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6" name="Picture Placeholder 9"/>
          <p:cNvSpPr>
            <a:spLocks noGrp="1"/>
          </p:cNvSpPr>
          <p:nvPr>
            <p:ph type="pic" sz="quarter" idx="13" hasCustomPrompt="1"/>
          </p:nvPr>
        </p:nvSpPr>
        <p:spPr>
          <a:xfrm>
            <a:off x="7535584" y="4699004"/>
            <a:ext cx="4032000" cy="1968000"/>
          </a:xfrm>
        </p:spPr>
        <p:txBody>
          <a:bodyPr anchor="ctr" anchorCtr="0">
            <a:normAutofit/>
          </a:bodyPr>
          <a:lstStyle>
            <a:lvl1pPr marL="0" indent="0" algn="ctr">
              <a:buFontTx/>
              <a:buNone/>
              <a:defRPr sz="1333">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Tree>
    <p:extLst>
      <p:ext uri="{BB962C8B-B14F-4D97-AF65-F5344CB8AC3E}">
        <p14:creationId xmlns:p14="http://schemas.microsoft.com/office/powerpoint/2010/main" val="698528734"/>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Bildeoppsett A m/tekst-hvit">
    <p:bg>
      <p:bgRef idx="1001">
        <a:schemeClr val="bg1"/>
      </p:bgRef>
    </p:bg>
    <p:spTree>
      <p:nvGrpSpPr>
        <p:cNvPr id="1" name=""/>
        <p:cNvGrpSpPr/>
        <p:nvPr/>
      </p:nvGrpSpPr>
      <p:grpSpPr>
        <a:xfrm>
          <a:off x="0" y="0"/>
          <a:ext cx="0" cy="0"/>
          <a:chOff x="0" y="0"/>
          <a:chExt cx="0" cy="0"/>
        </a:xfrm>
      </p:grpSpPr>
      <p:sp>
        <p:nvSpPr>
          <p:cNvPr id="4" name="Picture Placeholder 9"/>
          <p:cNvSpPr>
            <a:spLocks noGrp="1"/>
          </p:cNvSpPr>
          <p:nvPr>
            <p:ph type="pic" sz="quarter" idx="11" hasCustomPrompt="1"/>
          </p:nvPr>
        </p:nvSpPr>
        <p:spPr>
          <a:xfrm>
            <a:off x="622300" y="1386688"/>
            <a:ext cx="3566336" cy="1584000"/>
          </a:xfrm>
        </p:spPr>
        <p:txBody>
          <a:bodyPr anchor="ctr" anchorCtr="0">
            <a:normAutofit/>
          </a:bodyPr>
          <a:lstStyle>
            <a:lvl1pPr marL="0" indent="0" algn="ctr">
              <a:buFontTx/>
              <a:buNone/>
              <a:defRPr sz="1333">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5" name="Picture Placeholder 9"/>
          <p:cNvSpPr>
            <a:spLocks noGrp="1"/>
          </p:cNvSpPr>
          <p:nvPr>
            <p:ph type="pic" sz="quarter" idx="12" hasCustomPrompt="1"/>
          </p:nvPr>
        </p:nvSpPr>
        <p:spPr>
          <a:xfrm>
            <a:off x="623392" y="3232977"/>
            <a:ext cx="3566336" cy="1584000"/>
          </a:xfrm>
        </p:spPr>
        <p:txBody>
          <a:bodyPr anchor="ctr" anchorCtr="0">
            <a:normAutofit/>
          </a:bodyPr>
          <a:lstStyle>
            <a:lvl1pPr marL="0" indent="0" algn="ctr">
              <a:buFontTx/>
              <a:buNone/>
              <a:defRPr sz="1333">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6" name="Picture Placeholder 9"/>
          <p:cNvSpPr>
            <a:spLocks noGrp="1"/>
          </p:cNvSpPr>
          <p:nvPr>
            <p:ph type="pic" sz="quarter" idx="13" hasCustomPrompt="1"/>
          </p:nvPr>
        </p:nvSpPr>
        <p:spPr>
          <a:xfrm>
            <a:off x="623392" y="5079267"/>
            <a:ext cx="3566336" cy="1584000"/>
          </a:xfrm>
        </p:spPr>
        <p:txBody>
          <a:bodyPr anchor="ctr" anchorCtr="0">
            <a:normAutofit/>
          </a:bodyPr>
          <a:lstStyle>
            <a:lvl1pPr marL="0" indent="0" algn="ctr">
              <a:buFontTx/>
              <a:buNone/>
              <a:defRPr sz="1333">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7" name="Content Placeholder 2"/>
          <p:cNvSpPr>
            <a:spLocks noGrp="1"/>
          </p:cNvSpPr>
          <p:nvPr>
            <p:ph idx="14" hasCustomPrompt="1"/>
          </p:nvPr>
        </p:nvSpPr>
        <p:spPr>
          <a:xfrm>
            <a:off x="4645605" y="1386687"/>
            <a:ext cx="6921243" cy="5276580"/>
          </a:xfrm>
        </p:spPr>
        <p:txBody>
          <a:bodyPr/>
          <a:lstStyle>
            <a:lvl1pPr>
              <a:lnSpc>
                <a:spcPct val="100000"/>
              </a:lnSpc>
              <a:spcBef>
                <a:spcPts val="800"/>
              </a:spcBef>
              <a:spcAft>
                <a:spcPts val="533"/>
              </a:spcAft>
              <a:defRPr/>
            </a:lvl1pPr>
            <a:lvl2pPr>
              <a:lnSpc>
                <a:spcPct val="100000"/>
              </a:lnSpc>
              <a:spcBef>
                <a:spcPts val="800"/>
              </a:spcBef>
              <a:spcAft>
                <a:spcPts val="533"/>
              </a:spcAft>
              <a:defRPr/>
            </a:lvl2pPr>
            <a:lvl3pPr>
              <a:lnSpc>
                <a:spcPct val="100000"/>
              </a:lnSpc>
              <a:spcBef>
                <a:spcPts val="800"/>
              </a:spcBef>
              <a:spcAft>
                <a:spcPts val="533"/>
              </a:spcAft>
              <a:defRPr/>
            </a:lvl3pPr>
          </a:lstStyle>
          <a:p>
            <a:pPr lvl="0"/>
            <a:r>
              <a:rPr lang="nb-NO" dirty="0"/>
              <a:t>&lt;Nivå 1, </a:t>
            </a:r>
            <a:r>
              <a:rPr lang="nb-NO" dirty="0" err="1"/>
              <a:t>str</a:t>
            </a:r>
            <a:r>
              <a:rPr lang="nb-NO" dirty="0"/>
              <a:t> 13&gt;</a:t>
            </a:r>
          </a:p>
          <a:p>
            <a:pPr lvl="1"/>
            <a:r>
              <a:rPr lang="nb-NO" dirty="0"/>
              <a:t>&lt;Nivå 2, </a:t>
            </a:r>
            <a:r>
              <a:rPr lang="nb-NO" dirty="0" err="1"/>
              <a:t>str</a:t>
            </a:r>
            <a:r>
              <a:rPr lang="nb-NO" dirty="0"/>
              <a:t> 13&gt;</a:t>
            </a:r>
          </a:p>
          <a:p>
            <a:pPr lvl="2"/>
            <a:r>
              <a:rPr lang="nb-NO" dirty="0"/>
              <a:t>&lt;Nivå 3, </a:t>
            </a:r>
            <a:r>
              <a:rPr lang="nb-NO" dirty="0" err="1"/>
              <a:t>str</a:t>
            </a:r>
            <a:r>
              <a:rPr lang="nb-NO" dirty="0"/>
              <a:t> 13&gt;</a:t>
            </a:r>
          </a:p>
        </p:txBody>
      </p:sp>
      <p:cxnSp>
        <p:nvCxnSpPr>
          <p:cNvPr id="8" name="Straight Connector 7"/>
          <p:cNvCxnSpPr/>
          <p:nvPr userDrawn="1"/>
        </p:nvCxnSpPr>
        <p:spPr>
          <a:xfrm>
            <a:off x="641579" y="593312"/>
            <a:ext cx="10926005" cy="0"/>
          </a:xfrm>
          <a:prstGeom prst="line">
            <a:avLst/>
          </a:prstGeom>
          <a:ln w="254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0" name="Title Placeholder 1"/>
          <p:cNvSpPr>
            <a:spLocks noGrp="1"/>
          </p:cNvSpPr>
          <p:nvPr>
            <p:ph type="title"/>
          </p:nvPr>
        </p:nvSpPr>
        <p:spPr>
          <a:xfrm>
            <a:off x="501927" y="393248"/>
            <a:ext cx="3499997" cy="348878"/>
          </a:xfrm>
          <a:prstGeom prst="rect">
            <a:avLst/>
          </a:prstGeom>
          <a:solidFill>
            <a:schemeClr val="bg1"/>
          </a:solidFill>
        </p:spPr>
        <p:txBody>
          <a:bodyPr vert="horz" wrap="none" lIns="91440" tIns="0" rIns="91440" bIns="0" rtlCol="0" anchor="t">
            <a:spAutoFit/>
          </a:bodyPr>
          <a:lstStyle>
            <a:lvl1pPr>
              <a:defRPr>
                <a:solidFill>
                  <a:schemeClr val="accent1"/>
                </a:solidFill>
              </a:defRPr>
            </a:lvl1pPr>
          </a:lstStyle>
          <a:p>
            <a:r>
              <a:rPr lang="nb-NO" dirty="0"/>
              <a:t>&lt;overskrift, </a:t>
            </a:r>
            <a:r>
              <a:rPr lang="nb-NO" dirty="0" err="1"/>
              <a:t>str</a:t>
            </a:r>
            <a:r>
              <a:rPr lang="nb-NO" dirty="0"/>
              <a:t> 17&gt;</a:t>
            </a:r>
            <a:endParaRPr lang="en-US" dirty="0"/>
          </a:p>
        </p:txBody>
      </p:sp>
    </p:spTree>
    <p:extLst>
      <p:ext uri="{BB962C8B-B14F-4D97-AF65-F5344CB8AC3E}">
        <p14:creationId xmlns:p14="http://schemas.microsoft.com/office/powerpoint/2010/main" val="2543365736"/>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Bildeoppsett B m/tekst-hvit">
    <p:bg>
      <p:bgRef idx="1001">
        <a:schemeClr val="bg1"/>
      </p:bgRef>
    </p:bg>
    <p:spTree>
      <p:nvGrpSpPr>
        <p:cNvPr id="1" name=""/>
        <p:cNvGrpSpPr/>
        <p:nvPr/>
      </p:nvGrpSpPr>
      <p:grpSpPr>
        <a:xfrm>
          <a:off x="0" y="0"/>
          <a:ext cx="0" cy="0"/>
          <a:chOff x="0" y="0"/>
          <a:chExt cx="0" cy="0"/>
        </a:xfrm>
      </p:grpSpPr>
      <p:sp>
        <p:nvSpPr>
          <p:cNvPr id="3" name="Picture Placeholder 7"/>
          <p:cNvSpPr>
            <a:spLocks noGrp="1"/>
          </p:cNvSpPr>
          <p:nvPr>
            <p:ph type="pic" sz="quarter" idx="10" hasCustomPrompt="1"/>
          </p:nvPr>
        </p:nvSpPr>
        <p:spPr>
          <a:xfrm>
            <a:off x="619561" y="1386690"/>
            <a:ext cx="7163423" cy="5276575"/>
          </a:xfrm>
        </p:spPr>
        <p:txBody>
          <a:bodyPr anchor="ctr" anchorCtr="0"/>
          <a:lstStyle>
            <a:lvl1pPr marL="0" indent="0" algn="ctr">
              <a:buFontTx/>
              <a:buNone/>
              <a:defRPr>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8" name="Content Placeholder 2"/>
          <p:cNvSpPr>
            <a:spLocks noGrp="1"/>
          </p:cNvSpPr>
          <p:nvPr>
            <p:ph idx="13" hasCustomPrompt="1"/>
          </p:nvPr>
        </p:nvSpPr>
        <p:spPr>
          <a:xfrm>
            <a:off x="8239332" y="1388197"/>
            <a:ext cx="3415035" cy="5275071"/>
          </a:xfrm>
        </p:spPr>
        <p:txBody>
          <a:bodyPr/>
          <a:lstStyle>
            <a:lvl1pPr>
              <a:spcBef>
                <a:spcPts val="667"/>
              </a:spcBef>
              <a:spcAft>
                <a:spcPts val="533"/>
              </a:spcAft>
              <a:defRPr/>
            </a:lvl1pPr>
            <a:lvl2pPr>
              <a:spcBef>
                <a:spcPts val="267"/>
              </a:spcBef>
              <a:spcAft>
                <a:spcPts val="800"/>
              </a:spcAft>
              <a:defRPr/>
            </a:lvl2pPr>
            <a:lvl3pPr>
              <a:spcBef>
                <a:spcPts val="267"/>
              </a:spcBef>
              <a:spcAft>
                <a:spcPts val="800"/>
              </a:spcAft>
              <a:defRPr/>
            </a:lvl3pPr>
          </a:lstStyle>
          <a:p>
            <a:pPr lvl="0"/>
            <a:r>
              <a:rPr lang="nb-NO" dirty="0"/>
              <a:t>&lt;Nivå 1, </a:t>
            </a:r>
            <a:r>
              <a:rPr lang="nb-NO" dirty="0" err="1"/>
              <a:t>str</a:t>
            </a:r>
            <a:r>
              <a:rPr lang="nb-NO" dirty="0"/>
              <a:t> 14&gt;</a:t>
            </a:r>
          </a:p>
          <a:p>
            <a:pPr lvl="1"/>
            <a:r>
              <a:rPr lang="nb-NO" dirty="0"/>
              <a:t>&lt;Nivå 2, </a:t>
            </a:r>
            <a:r>
              <a:rPr lang="nb-NO" dirty="0" err="1"/>
              <a:t>str</a:t>
            </a:r>
            <a:r>
              <a:rPr lang="nb-NO" dirty="0"/>
              <a:t> 14&gt;</a:t>
            </a:r>
          </a:p>
          <a:p>
            <a:pPr lvl="2"/>
            <a:r>
              <a:rPr lang="nb-NO" dirty="0"/>
              <a:t>&lt;Nivå 3, </a:t>
            </a:r>
            <a:r>
              <a:rPr lang="nb-NO" dirty="0" err="1"/>
              <a:t>str</a:t>
            </a:r>
            <a:r>
              <a:rPr lang="nb-NO" dirty="0"/>
              <a:t> 14&gt;</a:t>
            </a:r>
          </a:p>
        </p:txBody>
      </p:sp>
      <p:cxnSp>
        <p:nvCxnSpPr>
          <p:cNvPr id="5" name="Straight Connector 4"/>
          <p:cNvCxnSpPr/>
          <p:nvPr userDrawn="1"/>
        </p:nvCxnSpPr>
        <p:spPr>
          <a:xfrm>
            <a:off x="641579" y="593312"/>
            <a:ext cx="10926005" cy="0"/>
          </a:xfrm>
          <a:prstGeom prst="line">
            <a:avLst/>
          </a:prstGeom>
          <a:ln w="254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6" name="Title Placeholder 1"/>
          <p:cNvSpPr>
            <a:spLocks noGrp="1"/>
          </p:cNvSpPr>
          <p:nvPr>
            <p:ph type="title"/>
          </p:nvPr>
        </p:nvSpPr>
        <p:spPr>
          <a:xfrm>
            <a:off x="501927" y="393248"/>
            <a:ext cx="3499997" cy="348878"/>
          </a:xfrm>
          <a:prstGeom prst="rect">
            <a:avLst/>
          </a:prstGeom>
          <a:solidFill>
            <a:schemeClr val="bg1"/>
          </a:solidFill>
        </p:spPr>
        <p:txBody>
          <a:bodyPr vert="horz" wrap="none" lIns="91440" tIns="0" rIns="91440" bIns="0" rtlCol="0" anchor="t">
            <a:spAutoFit/>
          </a:bodyPr>
          <a:lstStyle>
            <a:lvl1pPr>
              <a:defRPr>
                <a:solidFill>
                  <a:schemeClr val="accent1"/>
                </a:solidFill>
              </a:defRPr>
            </a:lvl1pPr>
          </a:lstStyle>
          <a:p>
            <a:r>
              <a:rPr lang="nb-NO" dirty="0"/>
              <a:t>&lt;overskrift, </a:t>
            </a:r>
            <a:r>
              <a:rPr lang="nb-NO" dirty="0" err="1"/>
              <a:t>str</a:t>
            </a:r>
            <a:r>
              <a:rPr lang="nb-NO" dirty="0"/>
              <a:t> 17&gt;</a:t>
            </a:r>
            <a:endParaRPr lang="en-US" dirty="0"/>
          </a:p>
        </p:txBody>
      </p:sp>
    </p:spTree>
    <p:extLst>
      <p:ext uri="{BB962C8B-B14F-4D97-AF65-F5344CB8AC3E}">
        <p14:creationId xmlns:p14="http://schemas.microsoft.com/office/powerpoint/2010/main" val="420339023"/>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Bildeoppsett C m/tekst-hvit">
    <p:bg>
      <p:bgRef idx="1001">
        <a:schemeClr val="bg1"/>
      </p:bgRef>
    </p:bg>
    <p:spTree>
      <p:nvGrpSpPr>
        <p:cNvPr id="1" name=""/>
        <p:cNvGrpSpPr/>
        <p:nvPr/>
      </p:nvGrpSpPr>
      <p:grpSpPr>
        <a:xfrm>
          <a:off x="0" y="0"/>
          <a:ext cx="0" cy="0"/>
          <a:chOff x="0" y="0"/>
          <a:chExt cx="0" cy="0"/>
        </a:xfrm>
      </p:grpSpPr>
      <p:sp>
        <p:nvSpPr>
          <p:cNvPr id="3" name="Picture Placeholder 7"/>
          <p:cNvSpPr>
            <a:spLocks noGrp="1"/>
          </p:cNvSpPr>
          <p:nvPr>
            <p:ph type="pic" sz="quarter" idx="10" hasCustomPrompt="1"/>
          </p:nvPr>
        </p:nvSpPr>
        <p:spPr>
          <a:xfrm>
            <a:off x="4366685" y="1386689"/>
            <a:ext cx="7200900" cy="5276576"/>
          </a:xfrm>
        </p:spPr>
        <p:txBody>
          <a:bodyPr anchor="ctr" anchorCtr="0"/>
          <a:lstStyle>
            <a:lvl1pPr marL="0" indent="0" algn="ctr">
              <a:buFontTx/>
              <a:buNone/>
              <a:defRPr>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5" name="Content Placeholder 2"/>
          <p:cNvSpPr>
            <a:spLocks noGrp="1"/>
          </p:cNvSpPr>
          <p:nvPr>
            <p:ph idx="1" hasCustomPrompt="1"/>
          </p:nvPr>
        </p:nvSpPr>
        <p:spPr>
          <a:xfrm>
            <a:off x="515692" y="1386689"/>
            <a:ext cx="3532899" cy="5276576"/>
          </a:xfrm>
        </p:spPr>
        <p:txBody>
          <a:bodyPr/>
          <a:lstStyle>
            <a:lvl1pPr>
              <a:spcBef>
                <a:spcPts val="667"/>
              </a:spcBef>
              <a:defRPr/>
            </a:lvl1pPr>
            <a:lvl2pPr>
              <a:lnSpc>
                <a:spcPct val="100000"/>
              </a:lnSpc>
              <a:spcBef>
                <a:spcPts val="267"/>
              </a:spcBef>
              <a:spcAft>
                <a:spcPts val="800"/>
              </a:spcAft>
              <a:defRPr/>
            </a:lvl2pPr>
            <a:lvl3pPr>
              <a:spcBef>
                <a:spcPts val="267"/>
              </a:spcBef>
              <a:spcAft>
                <a:spcPts val="800"/>
              </a:spcAft>
              <a:defRPr/>
            </a:lvl3pPr>
          </a:lstStyle>
          <a:p>
            <a:pPr lvl="0"/>
            <a:r>
              <a:rPr lang="nb-NO" dirty="0"/>
              <a:t>&lt;Nivå 1, </a:t>
            </a:r>
            <a:r>
              <a:rPr lang="nb-NO" dirty="0" err="1"/>
              <a:t>str</a:t>
            </a:r>
            <a:r>
              <a:rPr lang="nb-NO" dirty="0"/>
              <a:t> 14&gt;</a:t>
            </a:r>
          </a:p>
          <a:p>
            <a:pPr lvl="1"/>
            <a:r>
              <a:rPr lang="nb-NO" dirty="0"/>
              <a:t>&lt;Nivå 2, </a:t>
            </a:r>
            <a:r>
              <a:rPr lang="nb-NO" dirty="0" err="1"/>
              <a:t>str</a:t>
            </a:r>
            <a:r>
              <a:rPr lang="nb-NO" dirty="0"/>
              <a:t> 14&gt;</a:t>
            </a:r>
          </a:p>
          <a:p>
            <a:pPr lvl="2"/>
            <a:r>
              <a:rPr lang="nb-NO" dirty="0"/>
              <a:t>&lt;Nivå 3, </a:t>
            </a:r>
            <a:r>
              <a:rPr lang="nb-NO" dirty="0" err="1"/>
              <a:t>str</a:t>
            </a:r>
            <a:r>
              <a:rPr lang="nb-NO" dirty="0"/>
              <a:t> 14&gt;</a:t>
            </a:r>
          </a:p>
        </p:txBody>
      </p:sp>
      <p:cxnSp>
        <p:nvCxnSpPr>
          <p:cNvPr id="6" name="Straight Connector 5"/>
          <p:cNvCxnSpPr/>
          <p:nvPr userDrawn="1"/>
        </p:nvCxnSpPr>
        <p:spPr>
          <a:xfrm>
            <a:off x="641579" y="593312"/>
            <a:ext cx="10926005" cy="0"/>
          </a:xfrm>
          <a:prstGeom prst="line">
            <a:avLst/>
          </a:prstGeom>
          <a:ln w="254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7" name="Title Placeholder 1"/>
          <p:cNvSpPr>
            <a:spLocks noGrp="1"/>
          </p:cNvSpPr>
          <p:nvPr>
            <p:ph type="title"/>
          </p:nvPr>
        </p:nvSpPr>
        <p:spPr>
          <a:xfrm>
            <a:off x="501927" y="393248"/>
            <a:ext cx="3499997" cy="348878"/>
          </a:xfrm>
          <a:prstGeom prst="rect">
            <a:avLst/>
          </a:prstGeom>
          <a:solidFill>
            <a:schemeClr val="bg1"/>
          </a:solidFill>
        </p:spPr>
        <p:txBody>
          <a:bodyPr vert="horz" wrap="none" lIns="91440" tIns="0" rIns="91440" bIns="0" rtlCol="0" anchor="t">
            <a:spAutoFit/>
          </a:bodyPr>
          <a:lstStyle>
            <a:lvl1pPr>
              <a:defRPr>
                <a:solidFill>
                  <a:schemeClr val="accent1"/>
                </a:solidFill>
              </a:defRPr>
            </a:lvl1pPr>
          </a:lstStyle>
          <a:p>
            <a:r>
              <a:rPr lang="nb-NO" dirty="0"/>
              <a:t>&lt;overskrift, </a:t>
            </a:r>
            <a:r>
              <a:rPr lang="nb-NO" dirty="0" err="1"/>
              <a:t>str</a:t>
            </a:r>
            <a:r>
              <a:rPr lang="nb-NO" dirty="0"/>
              <a:t> 17&gt;</a:t>
            </a:r>
            <a:endParaRPr lang="en-US" dirty="0"/>
          </a:p>
        </p:txBody>
      </p:sp>
    </p:spTree>
    <p:extLst>
      <p:ext uri="{BB962C8B-B14F-4D97-AF65-F5344CB8AC3E}">
        <p14:creationId xmlns:p14="http://schemas.microsoft.com/office/powerpoint/2010/main" val="3712069562"/>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Personer m/bilde-hvit">
    <p:bg>
      <p:bgRef idx="1001">
        <a:schemeClr val="bg1"/>
      </p:bgRef>
    </p:bg>
    <p:spTree>
      <p:nvGrpSpPr>
        <p:cNvPr id="1" name=""/>
        <p:cNvGrpSpPr/>
        <p:nvPr/>
      </p:nvGrpSpPr>
      <p:grpSpPr>
        <a:xfrm>
          <a:off x="0" y="0"/>
          <a:ext cx="0" cy="0"/>
          <a:chOff x="0" y="0"/>
          <a:chExt cx="0" cy="0"/>
        </a:xfrm>
      </p:grpSpPr>
      <p:sp>
        <p:nvSpPr>
          <p:cNvPr id="43" name="Text Placeholder 20"/>
          <p:cNvSpPr>
            <a:spLocks noGrp="1"/>
          </p:cNvSpPr>
          <p:nvPr>
            <p:ph type="body" sz="quarter" idx="21" hasCustomPrompt="1"/>
          </p:nvPr>
        </p:nvSpPr>
        <p:spPr>
          <a:xfrm>
            <a:off x="2334750" y="5805159"/>
            <a:ext cx="3359149" cy="836083"/>
          </a:xfrm>
        </p:spPr>
        <p:txBody>
          <a:bodyPr wrap="none" tIns="0" bIns="0">
            <a:noAutofit/>
          </a:bodyPr>
          <a:lstStyle>
            <a:lvl1pPr>
              <a:lnSpc>
                <a:spcPct val="100000"/>
              </a:lnSpc>
              <a:spcBef>
                <a:spcPts val="0"/>
              </a:spcBef>
              <a:spcAft>
                <a:spcPts val="133"/>
              </a:spcAft>
              <a:buFontTx/>
              <a:buNone/>
              <a:defRPr sz="1867">
                <a:solidFill>
                  <a:schemeClr val="tx1"/>
                </a:solidFill>
              </a:defRPr>
            </a:lvl1pPr>
            <a:lvl2pPr>
              <a:lnSpc>
                <a:spcPct val="100000"/>
              </a:lnSpc>
              <a:spcBef>
                <a:spcPts val="0"/>
              </a:spcBef>
              <a:spcAft>
                <a:spcPts val="133"/>
              </a:spcAft>
              <a:buFontTx/>
              <a:buNone/>
              <a:defRPr/>
            </a:lvl2pPr>
            <a:lvl3pPr>
              <a:lnSpc>
                <a:spcPct val="100000"/>
              </a:lnSpc>
              <a:spcBef>
                <a:spcPts val="0"/>
              </a:spcBef>
              <a:spcAft>
                <a:spcPts val="133"/>
              </a:spcAft>
              <a:buFontTx/>
              <a:buNone/>
              <a:defRPr/>
            </a:lvl3pPr>
            <a:lvl4pPr marL="1828754" indent="0">
              <a:lnSpc>
                <a:spcPct val="100000"/>
              </a:lnSpc>
              <a:spcBef>
                <a:spcPts val="0"/>
              </a:spcBef>
              <a:spcAft>
                <a:spcPts val="133"/>
              </a:spcAft>
              <a:buFontTx/>
              <a:buNone/>
              <a:defRPr/>
            </a:lvl4pPr>
            <a:lvl5pPr marL="2438339" indent="0">
              <a:lnSpc>
                <a:spcPct val="100000"/>
              </a:lnSpc>
              <a:spcBef>
                <a:spcPts val="0"/>
              </a:spcBef>
              <a:spcAft>
                <a:spcPts val="133"/>
              </a:spcAft>
              <a:buFontTx/>
              <a:buNone/>
              <a:defRPr/>
            </a:lvl5pPr>
          </a:lstStyle>
          <a:p>
            <a:pPr lvl="0"/>
            <a:r>
              <a:rPr lang="nb-NO" dirty="0"/>
              <a:t>&lt;Rolle, utdanning etc.&gt;</a:t>
            </a:r>
            <a:endParaRPr lang="en-US" dirty="0"/>
          </a:p>
        </p:txBody>
      </p:sp>
      <p:sp>
        <p:nvSpPr>
          <p:cNvPr id="44" name="Text Placeholder 22"/>
          <p:cNvSpPr>
            <a:spLocks noGrp="1"/>
          </p:cNvSpPr>
          <p:nvPr>
            <p:ph type="body" sz="quarter" idx="22" hasCustomPrompt="1"/>
          </p:nvPr>
        </p:nvSpPr>
        <p:spPr>
          <a:xfrm>
            <a:off x="2334684" y="5422488"/>
            <a:ext cx="3359149" cy="288000"/>
          </a:xfrm>
        </p:spPr>
        <p:txBody>
          <a:bodyPr wrap="none" tIns="0" bIns="0">
            <a:noAutofit/>
          </a:bodyPr>
          <a:lstStyle>
            <a:lvl1pPr>
              <a:lnSpc>
                <a:spcPct val="100000"/>
              </a:lnSpc>
              <a:spcBef>
                <a:spcPts val="0"/>
              </a:spcBef>
              <a:spcAft>
                <a:spcPts val="0"/>
              </a:spcAft>
              <a:buFontTx/>
              <a:buNone/>
              <a:defRPr sz="2133">
                <a:solidFill>
                  <a:schemeClr val="accent1"/>
                </a:solidFill>
              </a:defRPr>
            </a:lvl1pPr>
            <a:lvl2pPr>
              <a:lnSpc>
                <a:spcPct val="100000"/>
              </a:lnSpc>
              <a:spcBef>
                <a:spcPts val="0"/>
              </a:spcBef>
              <a:spcAft>
                <a:spcPts val="0"/>
              </a:spcAft>
              <a:buFontTx/>
              <a:buNone/>
              <a:defRPr sz="1733">
                <a:solidFill>
                  <a:schemeClr val="tx1"/>
                </a:solidFill>
              </a:defRPr>
            </a:lvl2pPr>
            <a:lvl3pPr>
              <a:lnSpc>
                <a:spcPct val="100000"/>
              </a:lnSpc>
              <a:spcBef>
                <a:spcPts val="0"/>
              </a:spcBef>
              <a:spcAft>
                <a:spcPts val="0"/>
              </a:spcAft>
              <a:buFontTx/>
              <a:buNone/>
              <a:defRPr sz="1733">
                <a:solidFill>
                  <a:schemeClr val="tx1"/>
                </a:solidFill>
              </a:defRPr>
            </a:lvl3pPr>
            <a:lvl4pPr marL="1828754" indent="0">
              <a:lnSpc>
                <a:spcPct val="100000"/>
              </a:lnSpc>
              <a:spcBef>
                <a:spcPts val="0"/>
              </a:spcBef>
              <a:spcAft>
                <a:spcPts val="0"/>
              </a:spcAft>
              <a:buFontTx/>
              <a:buNone/>
              <a:defRPr sz="1733">
                <a:solidFill>
                  <a:schemeClr val="tx1"/>
                </a:solidFill>
              </a:defRPr>
            </a:lvl4pPr>
            <a:lvl5pPr marL="2438339" indent="0">
              <a:lnSpc>
                <a:spcPct val="100000"/>
              </a:lnSpc>
              <a:spcBef>
                <a:spcPts val="0"/>
              </a:spcBef>
              <a:spcAft>
                <a:spcPts val="0"/>
              </a:spcAft>
              <a:buFontTx/>
              <a:buNone/>
              <a:defRPr sz="1733">
                <a:solidFill>
                  <a:schemeClr val="tx1"/>
                </a:solidFill>
              </a:defRPr>
            </a:lvl5pPr>
          </a:lstStyle>
          <a:p>
            <a:pPr lvl="0"/>
            <a:r>
              <a:rPr lang="nb-NO" dirty="0"/>
              <a:t>&lt;Navn&gt;</a:t>
            </a:r>
            <a:endParaRPr lang="en-US" dirty="0"/>
          </a:p>
        </p:txBody>
      </p:sp>
      <p:sp>
        <p:nvSpPr>
          <p:cNvPr id="45" name="Picture Placeholder 7"/>
          <p:cNvSpPr>
            <a:spLocks noGrp="1"/>
          </p:cNvSpPr>
          <p:nvPr>
            <p:ph type="pic" sz="quarter" idx="23" hasCustomPrompt="1"/>
          </p:nvPr>
        </p:nvSpPr>
        <p:spPr>
          <a:xfrm>
            <a:off x="616608" y="5109475"/>
            <a:ext cx="1536000" cy="1536000"/>
          </a:xfrm>
        </p:spPr>
        <p:txBody>
          <a:bodyPr lIns="36000" rIns="36000" anchor="ctr" anchorCtr="1">
            <a:normAutofit/>
          </a:bodyPr>
          <a:lstStyle>
            <a:lvl1pPr marL="0" marR="0" indent="0" algn="ctr" defTabSz="609585" rtl="0" eaLnBrk="1" fontAlgn="auto" latinLnBrk="0" hangingPunct="1">
              <a:lnSpc>
                <a:spcPts val="2267"/>
              </a:lnSpc>
              <a:spcBef>
                <a:spcPts val="1600"/>
              </a:spcBef>
              <a:spcAft>
                <a:spcPts val="533"/>
              </a:spcAft>
              <a:buClrTx/>
              <a:buSzTx/>
              <a:buFont typeface="Arial"/>
              <a:buNone/>
              <a:tabLst/>
              <a:defRPr sz="1467">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46" name="Text Placeholder 20"/>
          <p:cNvSpPr>
            <a:spLocks noGrp="1"/>
          </p:cNvSpPr>
          <p:nvPr>
            <p:ph type="body" sz="quarter" idx="24" hasCustomPrompt="1"/>
          </p:nvPr>
        </p:nvSpPr>
        <p:spPr>
          <a:xfrm>
            <a:off x="8048999" y="3917103"/>
            <a:ext cx="3359149" cy="836083"/>
          </a:xfrm>
        </p:spPr>
        <p:txBody>
          <a:bodyPr wrap="none" tIns="0" bIns="0">
            <a:noAutofit/>
          </a:bodyPr>
          <a:lstStyle>
            <a:lvl1pPr>
              <a:lnSpc>
                <a:spcPct val="100000"/>
              </a:lnSpc>
              <a:spcBef>
                <a:spcPts val="0"/>
              </a:spcBef>
              <a:spcAft>
                <a:spcPts val="133"/>
              </a:spcAft>
              <a:buFontTx/>
              <a:buNone/>
              <a:defRPr>
                <a:solidFill>
                  <a:schemeClr val="tx1"/>
                </a:solidFill>
              </a:defRPr>
            </a:lvl1pPr>
            <a:lvl2pPr>
              <a:lnSpc>
                <a:spcPct val="100000"/>
              </a:lnSpc>
              <a:spcBef>
                <a:spcPts val="0"/>
              </a:spcBef>
              <a:spcAft>
                <a:spcPts val="133"/>
              </a:spcAft>
              <a:buFontTx/>
              <a:buNone/>
              <a:defRPr/>
            </a:lvl2pPr>
            <a:lvl3pPr>
              <a:lnSpc>
                <a:spcPct val="100000"/>
              </a:lnSpc>
              <a:spcBef>
                <a:spcPts val="0"/>
              </a:spcBef>
              <a:spcAft>
                <a:spcPts val="133"/>
              </a:spcAft>
              <a:buFontTx/>
              <a:buNone/>
              <a:defRPr/>
            </a:lvl3pPr>
            <a:lvl4pPr marL="1828754" indent="0">
              <a:lnSpc>
                <a:spcPct val="100000"/>
              </a:lnSpc>
              <a:spcBef>
                <a:spcPts val="0"/>
              </a:spcBef>
              <a:spcAft>
                <a:spcPts val="133"/>
              </a:spcAft>
              <a:buFontTx/>
              <a:buNone/>
              <a:defRPr/>
            </a:lvl4pPr>
            <a:lvl5pPr marL="2438339" indent="0">
              <a:lnSpc>
                <a:spcPct val="100000"/>
              </a:lnSpc>
              <a:spcBef>
                <a:spcPts val="0"/>
              </a:spcBef>
              <a:spcAft>
                <a:spcPts val="133"/>
              </a:spcAft>
              <a:buFontTx/>
              <a:buNone/>
              <a:defRPr/>
            </a:lvl5pPr>
          </a:lstStyle>
          <a:p>
            <a:pPr lvl="0"/>
            <a:r>
              <a:rPr lang="nb-NO" dirty="0"/>
              <a:t>&lt;Rolle, utdanning etc.&gt;</a:t>
            </a:r>
            <a:endParaRPr lang="en-US" dirty="0"/>
          </a:p>
        </p:txBody>
      </p:sp>
      <p:sp>
        <p:nvSpPr>
          <p:cNvPr id="47" name="Text Placeholder 22"/>
          <p:cNvSpPr>
            <a:spLocks noGrp="1"/>
          </p:cNvSpPr>
          <p:nvPr>
            <p:ph type="body" sz="quarter" idx="25" hasCustomPrompt="1"/>
          </p:nvPr>
        </p:nvSpPr>
        <p:spPr>
          <a:xfrm>
            <a:off x="8048934" y="3534432"/>
            <a:ext cx="3359149" cy="288000"/>
          </a:xfrm>
        </p:spPr>
        <p:txBody>
          <a:bodyPr wrap="none" tIns="0" bIns="0">
            <a:noAutofit/>
          </a:bodyPr>
          <a:lstStyle>
            <a:lvl1pPr>
              <a:lnSpc>
                <a:spcPct val="100000"/>
              </a:lnSpc>
              <a:spcBef>
                <a:spcPts val="0"/>
              </a:spcBef>
              <a:spcAft>
                <a:spcPts val="0"/>
              </a:spcAft>
              <a:buFontTx/>
              <a:buNone/>
              <a:defRPr sz="2133">
                <a:solidFill>
                  <a:schemeClr val="accent1"/>
                </a:solidFill>
              </a:defRPr>
            </a:lvl1pPr>
            <a:lvl2pPr>
              <a:lnSpc>
                <a:spcPct val="100000"/>
              </a:lnSpc>
              <a:spcBef>
                <a:spcPts val="0"/>
              </a:spcBef>
              <a:spcAft>
                <a:spcPts val="0"/>
              </a:spcAft>
              <a:buFontTx/>
              <a:buNone/>
              <a:defRPr sz="1733">
                <a:solidFill>
                  <a:schemeClr val="tx1"/>
                </a:solidFill>
              </a:defRPr>
            </a:lvl2pPr>
            <a:lvl3pPr>
              <a:lnSpc>
                <a:spcPct val="100000"/>
              </a:lnSpc>
              <a:spcBef>
                <a:spcPts val="0"/>
              </a:spcBef>
              <a:spcAft>
                <a:spcPts val="0"/>
              </a:spcAft>
              <a:buFontTx/>
              <a:buNone/>
              <a:defRPr sz="1733">
                <a:solidFill>
                  <a:schemeClr val="tx1"/>
                </a:solidFill>
              </a:defRPr>
            </a:lvl3pPr>
            <a:lvl4pPr marL="1828754" indent="0">
              <a:lnSpc>
                <a:spcPct val="100000"/>
              </a:lnSpc>
              <a:spcBef>
                <a:spcPts val="0"/>
              </a:spcBef>
              <a:spcAft>
                <a:spcPts val="0"/>
              </a:spcAft>
              <a:buFontTx/>
              <a:buNone/>
              <a:defRPr sz="1733">
                <a:solidFill>
                  <a:schemeClr val="tx1"/>
                </a:solidFill>
              </a:defRPr>
            </a:lvl4pPr>
            <a:lvl5pPr marL="2438339" indent="0">
              <a:lnSpc>
                <a:spcPct val="100000"/>
              </a:lnSpc>
              <a:spcBef>
                <a:spcPts val="0"/>
              </a:spcBef>
              <a:spcAft>
                <a:spcPts val="0"/>
              </a:spcAft>
              <a:buFontTx/>
              <a:buNone/>
              <a:defRPr sz="1733">
                <a:solidFill>
                  <a:schemeClr val="tx1"/>
                </a:solidFill>
              </a:defRPr>
            </a:lvl5pPr>
          </a:lstStyle>
          <a:p>
            <a:pPr lvl="0"/>
            <a:r>
              <a:rPr lang="nb-NO" dirty="0"/>
              <a:t>&lt;Navn&gt;</a:t>
            </a:r>
            <a:endParaRPr lang="en-US" dirty="0"/>
          </a:p>
        </p:txBody>
      </p:sp>
      <p:sp>
        <p:nvSpPr>
          <p:cNvPr id="48" name="Picture Placeholder 7"/>
          <p:cNvSpPr>
            <a:spLocks noGrp="1"/>
          </p:cNvSpPr>
          <p:nvPr>
            <p:ph type="pic" sz="quarter" idx="26" hasCustomPrompt="1"/>
          </p:nvPr>
        </p:nvSpPr>
        <p:spPr>
          <a:xfrm>
            <a:off x="6330857" y="3221419"/>
            <a:ext cx="1536000" cy="1536000"/>
          </a:xfrm>
        </p:spPr>
        <p:txBody>
          <a:bodyPr lIns="36000" rIns="36000" anchor="ctr" anchorCtr="1">
            <a:normAutofit/>
          </a:bodyPr>
          <a:lstStyle>
            <a:lvl1pPr marL="0" marR="0" indent="0" algn="ctr" defTabSz="609585" rtl="0" eaLnBrk="1" fontAlgn="auto" latinLnBrk="0" hangingPunct="1">
              <a:lnSpc>
                <a:spcPts val="2267"/>
              </a:lnSpc>
              <a:spcBef>
                <a:spcPts val="1600"/>
              </a:spcBef>
              <a:spcAft>
                <a:spcPts val="533"/>
              </a:spcAft>
              <a:buClrTx/>
              <a:buSzTx/>
              <a:buFont typeface="Arial"/>
              <a:buNone/>
              <a:tabLst/>
              <a:defRPr sz="1467">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49" name="Text Placeholder 5"/>
          <p:cNvSpPr>
            <a:spLocks noGrp="1"/>
          </p:cNvSpPr>
          <p:nvPr>
            <p:ph type="body" sz="quarter" idx="27" hasCustomPrompt="1"/>
          </p:nvPr>
        </p:nvSpPr>
        <p:spPr>
          <a:xfrm>
            <a:off x="8048999" y="1967723"/>
            <a:ext cx="3360000" cy="864000"/>
          </a:xfrm>
        </p:spPr>
        <p:txBody>
          <a:bodyPr wrap="none" tIns="0" bIns="0">
            <a:noAutofit/>
          </a:bodyPr>
          <a:lstStyle>
            <a:lvl1pPr>
              <a:lnSpc>
                <a:spcPct val="100000"/>
              </a:lnSpc>
              <a:spcBef>
                <a:spcPts val="0"/>
              </a:spcBef>
              <a:spcAft>
                <a:spcPts val="133"/>
              </a:spcAft>
              <a:buFontTx/>
              <a:buNone/>
              <a:defRPr sz="1867" baseline="0">
                <a:solidFill>
                  <a:schemeClr val="tx1"/>
                </a:solidFill>
              </a:defRPr>
            </a:lvl1pPr>
            <a:lvl2pPr>
              <a:lnSpc>
                <a:spcPct val="100000"/>
              </a:lnSpc>
              <a:spcBef>
                <a:spcPts val="0"/>
              </a:spcBef>
              <a:spcAft>
                <a:spcPts val="0"/>
              </a:spcAft>
              <a:buFontTx/>
              <a:buNone/>
              <a:defRPr sz="1733"/>
            </a:lvl2pPr>
            <a:lvl3pPr>
              <a:lnSpc>
                <a:spcPct val="100000"/>
              </a:lnSpc>
              <a:spcBef>
                <a:spcPts val="0"/>
              </a:spcBef>
              <a:spcAft>
                <a:spcPts val="0"/>
              </a:spcAft>
              <a:buFontTx/>
              <a:buNone/>
              <a:defRPr sz="1733"/>
            </a:lvl3pPr>
            <a:lvl4pPr marL="1828754" indent="0">
              <a:lnSpc>
                <a:spcPct val="100000"/>
              </a:lnSpc>
              <a:spcBef>
                <a:spcPts val="0"/>
              </a:spcBef>
              <a:spcAft>
                <a:spcPts val="0"/>
              </a:spcAft>
              <a:buFontTx/>
              <a:buNone/>
              <a:defRPr sz="1733"/>
            </a:lvl4pPr>
            <a:lvl5pPr marL="2438339" indent="0">
              <a:lnSpc>
                <a:spcPct val="100000"/>
              </a:lnSpc>
              <a:spcBef>
                <a:spcPts val="0"/>
              </a:spcBef>
              <a:spcAft>
                <a:spcPts val="0"/>
              </a:spcAft>
              <a:buFontTx/>
              <a:buNone/>
              <a:defRPr sz="1733"/>
            </a:lvl5pPr>
          </a:lstStyle>
          <a:p>
            <a:pPr lvl="0"/>
            <a:r>
              <a:rPr lang="nb-NO" dirty="0"/>
              <a:t>&lt;Rolle, utdanning etc.&gt;</a:t>
            </a:r>
          </a:p>
        </p:txBody>
      </p:sp>
      <p:sp>
        <p:nvSpPr>
          <p:cNvPr id="50" name="Text Placeholder 2"/>
          <p:cNvSpPr>
            <a:spLocks noGrp="1"/>
          </p:cNvSpPr>
          <p:nvPr>
            <p:ph type="body" sz="quarter" idx="28" hasCustomPrompt="1"/>
          </p:nvPr>
        </p:nvSpPr>
        <p:spPr>
          <a:xfrm>
            <a:off x="8048999" y="1588577"/>
            <a:ext cx="3360000" cy="288000"/>
          </a:xfrm>
        </p:spPr>
        <p:txBody>
          <a:bodyPr wrap="none" tIns="0" bIns="0">
            <a:noAutofit/>
          </a:bodyPr>
          <a:lstStyle>
            <a:lvl1pPr>
              <a:lnSpc>
                <a:spcPct val="100000"/>
              </a:lnSpc>
              <a:buFontTx/>
              <a:buNone/>
              <a:defRPr sz="2133">
                <a:solidFill>
                  <a:schemeClr val="accent1"/>
                </a:solidFill>
              </a:defRPr>
            </a:lvl1pPr>
            <a:lvl2pPr>
              <a:buFontTx/>
              <a:buNone/>
              <a:defRPr sz="1733">
                <a:solidFill>
                  <a:schemeClr val="tx1"/>
                </a:solidFill>
              </a:defRPr>
            </a:lvl2pPr>
            <a:lvl3pPr>
              <a:buFontTx/>
              <a:buNone/>
              <a:defRPr sz="1733">
                <a:solidFill>
                  <a:schemeClr val="tx1"/>
                </a:solidFill>
              </a:defRPr>
            </a:lvl3pPr>
            <a:lvl4pPr marL="1828754" indent="0">
              <a:buFontTx/>
              <a:buNone/>
              <a:defRPr sz="1733">
                <a:solidFill>
                  <a:schemeClr val="tx1"/>
                </a:solidFill>
              </a:defRPr>
            </a:lvl4pPr>
            <a:lvl5pPr marL="2438339" indent="0">
              <a:buFontTx/>
              <a:buNone/>
              <a:defRPr sz="1733">
                <a:solidFill>
                  <a:schemeClr val="tx1"/>
                </a:solidFill>
              </a:defRPr>
            </a:lvl5pPr>
          </a:lstStyle>
          <a:p>
            <a:pPr lvl="0"/>
            <a:r>
              <a:rPr lang="nb-NO" dirty="0"/>
              <a:t>&lt;Navn&gt;</a:t>
            </a:r>
          </a:p>
        </p:txBody>
      </p:sp>
      <p:sp>
        <p:nvSpPr>
          <p:cNvPr id="51" name="Picture Placeholder 4"/>
          <p:cNvSpPr>
            <a:spLocks noGrp="1"/>
          </p:cNvSpPr>
          <p:nvPr>
            <p:ph type="pic" sz="quarter" idx="29" hasCustomPrompt="1"/>
          </p:nvPr>
        </p:nvSpPr>
        <p:spPr>
          <a:xfrm>
            <a:off x="6331440" y="1322899"/>
            <a:ext cx="1508824" cy="1508824"/>
          </a:xfrm>
        </p:spPr>
        <p:txBody>
          <a:bodyPr lIns="36000" rIns="36000" anchor="ctr" anchorCtr="1">
            <a:normAutofit/>
          </a:bodyPr>
          <a:lstStyle>
            <a:lvl1pPr algn="ctr">
              <a:defRPr sz="1467">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52" name="Text Placeholder 20"/>
          <p:cNvSpPr>
            <a:spLocks noGrp="1"/>
          </p:cNvSpPr>
          <p:nvPr>
            <p:ph type="body" sz="quarter" idx="30" hasCustomPrompt="1"/>
          </p:nvPr>
        </p:nvSpPr>
        <p:spPr>
          <a:xfrm>
            <a:off x="8048999" y="5805159"/>
            <a:ext cx="3359149" cy="836083"/>
          </a:xfrm>
        </p:spPr>
        <p:txBody>
          <a:bodyPr wrap="none" tIns="0" bIns="0">
            <a:noAutofit/>
          </a:bodyPr>
          <a:lstStyle>
            <a:lvl1pPr>
              <a:lnSpc>
                <a:spcPct val="100000"/>
              </a:lnSpc>
              <a:spcBef>
                <a:spcPts val="0"/>
              </a:spcBef>
              <a:spcAft>
                <a:spcPts val="133"/>
              </a:spcAft>
              <a:buFontTx/>
              <a:buNone/>
              <a:defRPr sz="1867">
                <a:solidFill>
                  <a:schemeClr val="tx1"/>
                </a:solidFill>
              </a:defRPr>
            </a:lvl1pPr>
            <a:lvl2pPr>
              <a:lnSpc>
                <a:spcPct val="100000"/>
              </a:lnSpc>
              <a:spcBef>
                <a:spcPts val="0"/>
              </a:spcBef>
              <a:spcAft>
                <a:spcPts val="133"/>
              </a:spcAft>
              <a:buFontTx/>
              <a:buNone/>
              <a:defRPr/>
            </a:lvl2pPr>
            <a:lvl3pPr>
              <a:lnSpc>
                <a:spcPct val="100000"/>
              </a:lnSpc>
              <a:spcBef>
                <a:spcPts val="0"/>
              </a:spcBef>
              <a:spcAft>
                <a:spcPts val="133"/>
              </a:spcAft>
              <a:buFontTx/>
              <a:buNone/>
              <a:defRPr/>
            </a:lvl3pPr>
            <a:lvl4pPr marL="1828754" indent="0">
              <a:lnSpc>
                <a:spcPct val="100000"/>
              </a:lnSpc>
              <a:spcBef>
                <a:spcPts val="0"/>
              </a:spcBef>
              <a:spcAft>
                <a:spcPts val="133"/>
              </a:spcAft>
              <a:buFontTx/>
              <a:buNone/>
              <a:defRPr/>
            </a:lvl4pPr>
            <a:lvl5pPr marL="2438339" indent="0">
              <a:lnSpc>
                <a:spcPct val="100000"/>
              </a:lnSpc>
              <a:spcBef>
                <a:spcPts val="0"/>
              </a:spcBef>
              <a:spcAft>
                <a:spcPts val="133"/>
              </a:spcAft>
              <a:buFontTx/>
              <a:buNone/>
              <a:defRPr/>
            </a:lvl5pPr>
          </a:lstStyle>
          <a:p>
            <a:pPr lvl="0"/>
            <a:r>
              <a:rPr lang="nb-NO" dirty="0"/>
              <a:t>&lt;Rolle, utdanning etc.&gt;</a:t>
            </a:r>
            <a:endParaRPr lang="en-US" dirty="0"/>
          </a:p>
        </p:txBody>
      </p:sp>
      <p:sp>
        <p:nvSpPr>
          <p:cNvPr id="21" name="Text Placeholder 20"/>
          <p:cNvSpPr>
            <a:spLocks noGrp="1"/>
          </p:cNvSpPr>
          <p:nvPr>
            <p:ph type="body" sz="quarter" idx="19" hasCustomPrompt="1"/>
          </p:nvPr>
        </p:nvSpPr>
        <p:spPr>
          <a:xfrm>
            <a:off x="2334750" y="3917103"/>
            <a:ext cx="3359149" cy="836083"/>
          </a:xfrm>
        </p:spPr>
        <p:txBody>
          <a:bodyPr wrap="none" tIns="0" bIns="0">
            <a:noAutofit/>
          </a:bodyPr>
          <a:lstStyle>
            <a:lvl1pPr>
              <a:lnSpc>
                <a:spcPct val="100000"/>
              </a:lnSpc>
              <a:spcBef>
                <a:spcPts val="0"/>
              </a:spcBef>
              <a:spcAft>
                <a:spcPts val="133"/>
              </a:spcAft>
              <a:buFontTx/>
              <a:buNone/>
              <a:defRPr sz="1867">
                <a:solidFill>
                  <a:schemeClr val="tx1"/>
                </a:solidFill>
              </a:defRPr>
            </a:lvl1pPr>
            <a:lvl2pPr>
              <a:lnSpc>
                <a:spcPct val="100000"/>
              </a:lnSpc>
              <a:spcBef>
                <a:spcPts val="0"/>
              </a:spcBef>
              <a:spcAft>
                <a:spcPts val="133"/>
              </a:spcAft>
              <a:buFontTx/>
              <a:buNone/>
              <a:defRPr/>
            </a:lvl2pPr>
            <a:lvl3pPr>
              <a:lnSpc>
                <a:spcPct val="100000"/>
              </a:lnSpc>
              <a:spcBef>
                <a:spcPts val="0"/>
              </a:spcBef>
              <a:spcAft>
                <a:spcPts val="133"/>
              </a:spcAft>
              <a:buFontTx/>
              <a:buNone/>
              <a:defRPr/>
            </a:lvl3pPr>
            <a:lvl4pPr marL="1828754" indent="0">
              <a:lnSpc>
                <a:spcPct val="100000"/>
              </a:lnSpc>
              <a:spcBef>
                <a:spcPts val="0"/>
              </a:spcBef>
              <a:spcAft>
                <a:spcPts val="133"/>
              </a:spcAft>
              <a:buFontTx/>
              <a:buNone/>
              <a:defRPr/>
            </a:lvl4pPr>
            <a:lvl5pPr marL="2438339" indent="0">
              <a:lnSpc>
                <a:spcPct val="100000"/>
              </a:lnSpc>
              <a:spcBef>
                <a:spcPts val="0"/>
              </a:spcBef>
              <a:spcAft>
                <a:spcPts val="133"/>
              </a:spcAft>
              <a:buFontTx/>
              <a:buNone/>
              <a:defRPr/>
            </a:lvl5pPr>
          </a:lstStyle>
          <a:p>
            <a:pPr lvl="0"/>
            <a:r>
              <a:rPr lang="nb-NO" dirty="0"/>
              <a:t>&lt;Rolle, utdanning etc.&gt;</a:t>
            </a:r>
            <a:endParaRPr lang="en-US" dirty="0"/>
          </a:p>
        </p:txBody>
      </p:sp>
      <p:sp>
        <p:nvSpPr>
          <p:cNvPr id="53" name="Text Placeholder 22"/>
          <p:cNvSpPr>
            <a:spLocks noGrp="1"/>
          </p:cNvSpPr>
          <p:nvPr>
            <p:ph type="body" sz="quarter" idx="31" hasCustomPrompt="1"/>
          </p:nvPr>
        </p:nvSpPr>
        <p:spPr>
          <a:xfrm>
            <a:off x="8048934" y="5422488"/>
            <a:ext cx="3359149" cy="288000"/>
          </a:xfrm>
        </p:spPr>
        <p:txBody>
          <a:bodyPr wrap="none" tIns="0" bIns="0">
            <a:noAutofit/>
          </a:bodyPr>
          <a:lstStyle>
            <a:lvl1pPr>
              <a:lnSpc>
                <a:spcPct val="100000"/>
              </a:lnSpc>
              <a:spcBef>
                <a:spcPts val="0"/>
              </a:spcBef>
              <a:spcAft>
                <a:spcPts val="0"/>
              </a:spcAft>
              <a:buFontTx/>
              <a:buNone/>
              <a:defRPr sz="2133">
                <a:solidFill>
                  <a:schemeClr val="accent1"/>
                </a:solidFill>
              </a:defRPr>
            </a:lvl1pPr>
            <a:lvl2pPr>
              <a:lnSpc>
                <a:spcPct val="100000"/>
              </a:lnSpc>
              <a:spcBef>
                <a:spcPts val="0"/>
              </a:spcBef>
              <a:spcAft>
                <a:spcPts val="0"/>
              </a:spcAft>
              <a:buFontTx/>
              <a:buNone/>
              <a:defRPr sz="1733">
                <a:solidFill>
                  <a:schemeClr val="tx1"/>
                </a:solidFill>
              </a:defRPr>
            </a:lvl2pPr>
            <a:lvl3pPr>
              <a:lnSpc>
                <a:spcPct val="100000"/>
              </a:lnSpc>
              <a:spcBef>
                <a:spcPts val="0"/>
              </a:spcBef>
              <a:spcAft>
                <a:spcPts val="0"/>
              </a:spcAft>
              <a:buFontTx/>
              <a:buNone/>
              <a:defRPr sz="1733">
                <a:solidFill>
                  <a:schemeClr val="tx1"/>
                </a:solidFill>
              </a:defRPr>
            </a:lvl3pPr>
            <a:lvl4pPr marL="1828754" indent="0">
              <a:lnSpc>
                <a:spcPct val="100000"/>
              </a:lnSpc>
              <a:spcBef>
                <a:spcPts val="0"/>
              </a:spcBef>
              <a:spcAft>
                <a:spcPts val="0"/>
              </a:spcAft>
              <a:buFontTx/>
              <a:buNone/>
              <a:defRPr sz="1733">
                <a:solidFill>
                  <a:schemeClr val="tx1"/>
                </a:solidFill>
              </a:defRPr>
            </a:lvl4pPr>
            <a:lvl5pPr marL="2438339" indent="0">
              <a:lnSpc>
                <a:spcPct val="100000"/>
              </a:lnSpc>
              <a:spcBef>
                <a:spcPts val="0"/>
              </a:spcBef>
              <a:spcAft>
                <a:spcPts val="0"/>
              </a:spcAft>
              <a:buFontTx/>
              <a:buNone/>
              <a:defRPr sz="1733">
                <a:solidFill>
                  <a:schemeClr val="tx1"/>
                </a:solidFill>
              </a:defRPr>
            </a:lvl5pPr>
          </a:lstStyle>
          <a:p>
            <a:pPr lvl="0"/>
            <a:r>
              <a:rPr lang="nb-NO" dirty="0"/>
              <a:t>&lt;Navn&gt;</a:t>
            </a:r>
            <a:endParaRPr lang="en-US" dirty="0"/>
          </a:p>
        </p:txBody>
      </p:sp>
      <p:sp>
        <p:nvSpPr>
          <p:cNvPr id="23" name="Text Placeholder 22"/>
          <p:cNvSpPr>
            <a:spLocks noGrp="1"/>
          </p:cNvSpPr>
          <p:nvPr>
            <p:ph type="body" sz="quarter" idx="20" hasCustomPrompt="1"/>
          </p:nvPr>
        </p:nvSpPr>
        <p:spPr>
          <a:xfrm>
            <a:off x="2334684" y="3534432"/>
            <a:ext cx="3359149" cy="288000"/>
          </a:xfrm>
        </p:spPr>
        <p:txBody>
          <a:bodyPr wrap="none" tIns="0" bIns="0">
            <a:noAutofit/>
          </a:bodyPr>
          <a:lstStyle>
            <a:lvl1pPr>
              <a:lnSpc>
                <a:spcPct val="100000"/>
              </a:lnSpc>
              <a:spcBef>
                <a:spcPts val="0"/>
              </a:spcBef>
              <a:spcAft>
                <a:spcPts val="0"/>
              </a:spcAft>
              <a:buFontTx/>
              <a:buNone/>
              <a:defRPr sz="2133">
                <a:solidFill>
                  <a:schemeClr val="accent1"/>
                </a:solidFill>
              </a:defRPr>
            </a:lvl1pPr>
            <a:lvl2pPr>
              <a:lnSpc>
                <a:spcPct val="100000"/>
              </a:lnSpc>
              <a:spcBef>
                <a:spcPts val="0"/>
              </a:spcBef>
              <a:spcAft>
                <a:spcPts val="0"/>
              </a:spcAft>
              <a:buFontTx/>
              <a:buNone/>
              <a:defRPr sz="1733">
                <a:solidFill>
                  <a:schemeClr val="tx1"/>
                </a:solidFill>
              </a:defRPr>
            </a:lvl2pPr>
            <a:lvl3pPr>
              <a:lnSpc>
                <a:spcPct val="100000"/>
              </a:lnSpc>
              <a:spcBef>
                <a:spcPts val="0"/>
              </a:spcBef>
              <a:spcAft>
                <a:spcPts val="0"/>
              </a:spcAft>
              <a:buFontTx/>
              <a:buNone/>
              <a:defRPr sz="1733">
                <a:solidFill>
                  <a:schemeClr val="tx1"/>
                </a:solidFill>
              </a:defRPr>
            </a:lvl3pPr>
            <a:lvl4pPr marL="1828754" indent="0">
              <a:lnSpc>
                <a:spcPct val="100000"/>
              </a:lnSpc>
              <a:spcBef>
                <a:spcPts val="0"/>
              </a:spcBef>
              <a:spcAft>
                <a:spcPts val="0"/>
              </a:spcAft>
              <a:buFontTx/>
              <a:buNone/>
              <a:defRPr sz="1733">
                <a:solidFill>
                  <a:schemeClr val="tx1"/>
                </a:solidFill>
              </a:defRPr>
            </a:lvl4pPr>
            <a:lvl5pPr marL="2438339" indent="0">
              <a:lnSpc>
                <a:spcPct val="100000"/>
              </a:lnSpc>
              <a:spcBef>
                <a:spcPts val="0"/>
              </a:spcBef>
              <a:spcAft>
                <a:spcPts val="0"/>
              </a:spcAft>
              <a:buFontTx/>
              <a:buNone/>
              <a:defRPr sz="1733">
                <a:solidFill>
                  <a:schemeClr val="tx1"/>
                </a:solidFill>
              </a:defRPr>
            </a:lvl5pPr>
          </a:lstStyle>
          <a:p>
            <a:pPr lvl="0"/>
            <a:r>
              <a:rPr lang="nb-NO" dirty="0"/>
              <a:t>&lt;Navn&gt;</a:t>
            </a:r>
            <a:endParaRPr lang="en-US" dirty="0"/>
          </a:p>
        </p:txBody>
      </p:sp>
      <p:sp>
        <p:nvSpPr>
          <p:cNvPr id="54" name="Picture Placeholder 7"/>
          <p:cNvSpPr>
            <a:spLocks noGrp="1"/>
          </p:cNvSpPr>
          <p:nvPr>
            <p:ph type="pic" sz="quarter" idx="32" hasCustomPrompt="1"/>
          </p:nvPr>
        </p:nvSpPr>
        <p:spPr>
          <a:xfrm>
            <a:off x="6330857" y="5109475"/>
            <a:ext cx="1536000" cy="1536000"/>
          </a:xfrm>
        </p:spPr>
        <p:txBody>
          <a:bodyPr lIns="36000" rIns="36000" anchor="ctr" anchorCtr="1">
            <a:normAutofit/>
          </a:bodyPr>
          <a:lstStyle>
            <a:lvl1pPr marL="0" marR="0" indent="0" algn="ctr" defTabSz="609585" rtl="0" eaLnBrk="1" fontAlgn="auto" latinLnBrk="0" hangingPunct="1">
              <a:lnSpc>
                <a:spcPts val="2267"/>
              </a:lnSpc>
              <a:spcBef>
                <a:spcPts val="1600"/>
              </a:spcBef>
              <a:spcAft>
                <a:spcPts val="533"/>
              </a:spcAft>
              <a:buClrTx/>
              <a:buSzTx/>
              <a:buFont typeface="Arial"/>
              <a:buNone/>
              <a:tabLst/>
              <a:defRPr sz="1467">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8" name="Picture Placeholder 7"/>
          <p:cNvSpPr>
            <a:spLocks noGrp="1"/>
          </p:cNvSpPr>
          <p:nvPr>
            <p:ph type="pic" sz="quarter" idx="18" hasCustomPrompt="1"/>
          </p:nvPr>
        </p:nvSpPr>
        <p:spPr>
          <a:xfrm>
            <a:off x="616608" y="3221419"/>
            <a:ext cx="1536000" cy="1536000"/>
          </a:xfrm>
        </p:spPr>
        <p:txBody>
          <a:bodyPr lIns="36000" rIns="36000" anchor="ctr" anchorCtr="1">
            <a:normAutofit/>
          </a:bodyPr>
          <a:lstStyle>
            <a:lvl1pPr marL="0" marR="0" indent="0" algn="ctr" defTabSz="609585" rtl="0" eaLnBrk="1" fontAlgn="auto" latinLnBrk="0" hangingPunct="1">
              <a:lnSpc>
                <a:spcPts val="2267"/>
              </a:lnSpc>
              <a:spcBef>
                <a:spcPts val="1600"/>
              </a:spcBef>
              <a:spcAft>
                <a:spcPts val="533"/>
              </a:spcAft>
              <a:buClrTx/>
              <a:buSzTx/>
              <a:buFont typeface="Arial"/>
              <a:buNone/>
              <a:tabLst/>
              <a:defRPr sz="1467">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6" name="Text Placeholder 5"/>
          <p:cNvSpPr>
            <a:spLocks noGrp="1"/>
          </p:cNvSpPr>
          <p:nvPr>
            <p:ph type="body" sz="quarter" idx="17" hasCustomPrompt="1"/>
          </p:nvPr>
        </p:nvSpPr>
        <p:spPr>
          <a:xfrm>
            <a:off x="2334749" y="1967723"/>
            <a:ext cx="3360000" cy="864000"/>
          </a:xfrm>
        </p:spPr>
        <p:txBody>
          <a:bodyPr wrap="none" tIns="0" bIns="0">
            <a:noAutofit/>
          </a:bodyPr>
          <a:lstStyle>
            <a:lvl1pPr>
              <a:lnSpc>
                <a:spcPct val="100000"/>
              </a:lnSpc>
              <a:spcBef>
                <a:spcPts val="0"/>
              </a:spcBef>
              <a:spcAft>
                <a:spcPts val="133"/>
              </a:spcAft>
              <a:buFontTx/>
              <a:buNone/>
              <a:defRPr sz="1867" baseline="0">
                <a:solidFill>
                  <a:schemeClr val="tx1"/>
                </a:solidFill>
              </a:defRPr>
            </a:lvl1pPr>
            <a:lvl2pPr>
              <a:lnSpc>
                <a:spcPct val="100000"/>
              </a:lnSpc>
              <a:spcBef>
                <a:spcPts val="0"/>
              </a:spcBef>
              <a:spcAft>
                <a:spcPts val="0"/>
              </a:spcAft>
              <a:buFontTx/>
              <a:buNone/>
              <a:defRPr sz="1733"/>
            </a:lvl2pPr>
            <a:lvl3pPr>
              <a:lnSpc>
                <a:spcPct val="100000"/>
              </a:lnSpc>
              <a:spcBef>
                <a:spcPts val="0"/>
              </a:spcBef>
              <a:spcAft>
                <a:spcPts val="0"/>
              </a:spcAft>
              <a:buFontTx/>
              <a:buNone/>
              <a:defRPr sz="1733"/>
            </a:lvl3pPr>
            <a:lvl4pPr marL="1828754" indent="0">
              <a:lnSpc>
                <a:spcPct val="100000"/>
              </a:lnSpc>
              <a:spcBef>
                <a:spcPts val="0"/>
              </a:spcBef>
              <a:spcAft>
                <a:spcPts val="0"/>
              </a:spcAft>
              <a:buFontTx/>
              <a:buNone/>
              <a:defRPr sz="1733"/>
            </a:lvl4pPr>
            <a:lvl5pPr marL="2438339" indent="0">
              <a:lnSpc>
                <a:spcPct val="100000"/>
              </a:lnSpc>
              <a:spcBef>
                <a:spcPts val="0"/>
              </a:spcBef>
              <a:spcAft>
                <a:spcPts val="0"/>
              </a:spcAft>
              <a:buFontTx/>
              <a:buNone/>
              <a:defRPr sz="1733"/>
            </a:lvl5pPr>
          </a:lstStyle>
          <a:p>
            <a:pPr lvl="0"/>
            <a:r>
              <a:rPr lang="nb-NO" dirty="0"/>
              <a:t>&lt;Rolle, utdanning etc.&gt;</a:t>
            </a:r>
          </a:p>
        </p:txBody>
      </p:sp>
      <p:sp>
        <p:nvSpPr>
          <p:cNvPr id="3" name="Text Placeholder 2"/>
          <p:cNvSpPr>
            <a:spLocks noGrp="1"/>
          </p:cNvSpPr>
          <p:nvPr>
            <p:ph type="body" sz="quarter" idx="16" hasCustomPrompt="1"/>
          </p:nvPr>
        </p:nvSpPr>
        <p:spPr>
          <a:xfrm>
            <a:off x="2334749" y="1588577"/>
            <a:ext cx="3360000" cy="288000"/>
          </a:xfrm>
        </p:spPr>
        <p:txBody>
          <a:bodyPr wrap="none" tIns="0" bIns="0">
            <a:noAutofit/>
          </a:bodyPr>
          <a:lstStyle>
            <a:lvl1pPr>
              <a:lnSpc>
                <a:spcPct val="100000"/>
              </a:lnSpc>
              <a:buFontTx/>
              <a:buNone/>
              <a:defRPr sz="2133">
                <a:solidFill>
                  <a:schemeClr val="accent1"/>
                </a:solidFill>
              </a:defRPr>
            </a:lvl1pPr>
            <a:lvl2pPr>
              <a:buFontTx/>
              <a:buNone/>
              <a:defRPr sz="1733">
                <a:solidFill>
                  <a:schemeClr val="tx1"/>
                </a:solidFill>
              </a:defRPr>
            </a:lvl2pPr>
            <a:lvl3pPr>
              <a:buFontTx/>
              <a:buNone/>
              <a:defRPr sz="1733">
                <a:solidFill>
                  <a:schemeClr val="tx1"/>
                </a:solidFill>
              </a:defRPr>
            </a:lvl3pPr>
            <a:lvl4pPr marL="1828754" indent="0">
              <a:buFontTx/>
              <a:buNone/>
              <a:defRPr sz="1733">
                <a:solidFill>
                  <a:schemeClr val="tx1"/>
                </a:solidFill>
              </a:defRPr>
            </a:lvl4pPr>
            <a:lvl5pPr marL="2438339" indent="0">
              <a:buFontTx/>
              <a:buNone/>
              <a:defRPr sz="1733">
                <a:solidFill>
                  <a:schemeClr val="tx1"/>
                </a:solidFill>
              </a:defRPr>
            </a:lvl5pPr>
          </a:lstStyle>
          <a:p>
            <a:pPr lvl="0"/>
            <a:r>
              <a:rPr lang="nb-NO" dirty="0"/>
              <a:t>&lt;Navn&gt;</a:t>
            </a:r>
          </a:p>
        </p:txBody>
      </p:sp>
      <p:sp>
        <p:nvSpPr>
          <p:cNvPr id="5" name="Picture Placeholder 4"/>
          <p:cNvSpPr>
            <a:spLocks noGrp="1"/>
          </p:cNvSpPr>
          <p:nvPr>
            <p:ph type="pic" sz="quarter" idx="10" hasCustomPrompt="1"/>
          </p:nvPr>
        </p:nvSpPr>
        <p:spPr>
          <a:xfrm>
            <a:off x="617191" y="1322899"/>
            <a:ext cx="1508824" cy="1508824"/>
          </a:xfrm>
        </p:spPr>
        <p:txBody>
          <a:bodyPr lIns="36000" rIns="36000" anchor="ctr" anchorCtr="1">
            <a:normAutofit/>
          </a:bodyPr>
          <a:lstStyle>
            <a:lvl1pPr algn="ctr">
              <a:defRPr sz="1467">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cxnSp>
        <p:nvCxnSpPr>
          <p:cNvPr id="22" name="Straight Connector 21"/>
          <p:cNvCxnSpPr/>
          <p:nvPr userDrawn="1"/>
        </p:nvCxnSpPr>
        <p:spPr>
          <a:xfrm>
            <a:off x="641579" y="593312"/>
            <a:ext cx="10926005" cy="0"/>
          </a:xfrm>
          <a:prstGeom prst="line">
            <a:avLst/>
          </a:prstGeom>
          <a:ln w="254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4" name="Title Placeholder 1"/>
          <p:cNvSpPr>
            <a:spLocks noGrp="1"/>
          </p:cNvSpPr>
          <p:nvPr>
            <p:ph type="title"/>
          </p:nvPr>
        </p:nvSpPr>
        <p:spPr>
          <a:xfrm>
            <a:off x="501927" y="393248"/>
            <a:ext cx="3499997" cy="348878"/>
          </a:xfrm>
          <a:prstGeom prst="rect">
            <a:avLst/>
          </a:prstGeom>
          <a:solidFill>
            <a:schemeClr val="bg1"/>
          </a:solidFill>
        </p:spPr>
        <p:txBody>
          <a:bodyPr vert="horz" wrap="none" lIns="91440" tIns="0" rIns="91440" bIns="0" rtlCol="0" anchor="t">
            <a:spAutoFit/>
          </a:bodyPr>
          <a:lstStyle>
            <a:lvl1pPr>
              <a:defRPr>
                <a:solidFill>
                  <a:schemeClr val="accent1"/>
                </a:solidFill>
              </a:defRPr>
            </a:lvl1pPr>
          </a:lstStyle>
          <a:p>
            <a:r>
              <a:rPr lang="nb-NO" dirty="0"/>
              <a:t>&lt;overskrift, </a:t>
            </a:r>
            <a:r>
              <a:rPr lang="nb-NO" dirty="0" err="1"/>
              <a:t>str</a:t>
            </a:r>
            <a:r>
              <a:rPr lang="nb-NO" dirty="0"/>
              <a:t> 17&gt;</a:t>
            </a:r>
            <a:endParaRPr lang="en-US" dirty="0"/>
          </a:p>
        </p:txBody>
      </p:sp>
    </p:spTree>
    <p:extLst>
      <p:ext uri="{BB962C8B-B14F-4D97-AF65-F5344CB8AC3E}">
        <p14:creationId xmlns:p14="http://schemas.microsoft.com/office/powerpoint/2010/main" val="2099205796"/>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98336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Bilde-hvit">
    <p:bg>
      <p:bgRef idx="1001">
        <a:schemeClr val="bg1"/>
      </p:bgRef>
    </p:bg>
    <p:spTree>
      <p:nvGrpSpPr>
        <p:cNvPr id="1" name=""/>
        <p:cNvGrpSpPr/>
        <p:nvPr/>
      </p:nvGrpSpPr>
      <p:grpSpPr>
        <a:xfrm>
          <a:off x="0" y="0"/>
          <a:ext cx="0" cy="0"/>
          <a:chOff x="0" y="0"/>
          <a:chExt cx="0" cy="0"/>
        </a:xfrm>
      </p:grpSpPr>
      <p:sp>
        <p:nvSpPr>
          <p:cNvPr id="3" name="Picture Placeholder 7"/>
          <p:cNvSpPr>
            <a:spLocks noGrp="1"/>
          </p:cNvSpPr>
          <p:nvPr>
            <p:ph type="pic" sz="quarter" idx="10" hasCustomPrompt="1"/>
          </p:nvPr>
        </p:nvSpPr>
        <p:spPr>
          <a:xfrm>
            <a:off x="619562" y="392323"/>
            <a:ext cx="10948023" cy="6270944"/>
          </a:xfrm>
        </p:spPr>
        <p:txBody>
          <a:bodyPr anchor="ctr" anchorCtr="0">
            <a:normAutofit/>
          </a:bodyPr>
          <a:lstStyle>
            <a:lvl1pPr marL="0" indent="0" algn="ctr">
              <a:buFontTx/>
              <a:buNone/>
              <a:defRPr sz="1467">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Tree>
    <p:extLst>
      <p:ext uri="{BB962C8B-B14F-4D97-AF65-F5344CB8AC3E}">
        <p14:creationId xmlns:p14="http://schemas.microsoft.com/office/powerpoint/2010/main" val="3438284850"/>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Bilde m/tekst-hvit">
    <p:bg>
      <p:bgRef idx="1001">
        <a:schemeClr val="bg1"/>
      </p:bgRef>
    </p:bg>
    <p:spTree>
      <p:nvGrpSpPr>
        <p:cNvPr id="1" name=""/>
        <p:cNvGrpSpPr/>
        <p:nvPr/>
      </p:nvGrpSpPr>
      <p:grpSpPr>
        <a:xfrm>
          <a:off x="0" y="0"/>
          <a:ext cx="0" cy="0"/>
          <a:chOff x="0" y="0"/>
          <a:chExt cx="0" cy="0"/>
        </a:xfrm>
      </p:grpSpPr>
      <p:sp>
        <p:nvSpPr>
          <p:cNvPr id="3" name="Picture Placeholder 7"/>
          <p:cNvSpPr>
            <a:spLocks noGrp="1"/>
          </p:cNvSpPr>
          <p:nvPr>
            <p:ph type="pic" sz="quarter" idx="10" hasCustomPrompt="1"/>
          </p:nvPr>
        </p:nvSpPr>
        <p:spPr>
          <a:xfrm>
            <a:off x="619562" y="392323"/>
            <a:ext cx="10948023" cy="4735972"/>
          </a:xfrm>
        </p:spPr>
        <p:txBody>
          <a:bodyPr anchor="ctr" anchorCtr="0">
            <a:normAutofit/>
          </a:bodyPr>
          <a:lstStyle>
            <a:lvl1pPr marL="0" indent="0" algn="ctr">
              <a:buFontTx/>
              <a:buNone/>
              <a:defRPr sz="1467">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5" name="Content Placeholder 2"/>
          <p:cNvSpPr>
            <a:spLocks noGrp="1"/>
          </p:cNvSpPr>
          <p:nvPr>
            <p:ph idx="1" hasCustomPrompt="1"/>
          </p:nvPr>
        </p:nvSpPr>
        <p:spPr>
          <a:xfrm>
            <a:off x="515691" y="5734886"/>
            <a:ext cx="11051892" cy="928381"/>
          </a:xfrm>
        </p:spPr>
        <p:txBody>
          <a:bodyPr anchor="t"/>
          <a:lstStyle>
            <a:lvl1pPr>
              <a:lnSpc>
                <a:spcPct val="100000"/>
              </a:lnSpc>
              <a:spcBef>
                <a:spcPts val="800"/>
              </a:spcBef>
              <a:spcAft>
                <a:spcPts val="533"/>
              </a:spcAft>
              <a:defRPr/>
            </a:lvl1pPr>
            <a:lvl2pPr>
              <a:lnSpc>
                <a:spcPct val="100000"/>
              </a:lnSpc>
              <a:spcBef>
                <a:spcPts val="800"/>
              </a:spcBef>
              <a:defRPr/>
            </a:lvl2pPr>
            <a:lvl3pPr>
              <a:lnSpc>
                <a:spcPct val="100000"/>
              </a:lnSpc>
              <a:spcBef>
                <a:spcPts val="800"/>
              </a:spcBef>
              <a:defRPr/>
            </a:lvl3pPr>
          </a:lstStyle>
          <a:p>
            <a:pPr lvl="0"/>
            <a:r>
              <a:rPr lang="nb-NO" dirty="0"/>
              <a:t>&lt;Nivå 1, </a:t>
            </a:r>
            <a:r>
              <a:rPr lang="nb-NO" dirty="0" err="1"/>
              <a:t>str</a:t>
            </a:r>
            <a:r>
              <a:rPr lang="nb-NO" dirty="0"/>
              <a:t> 14&gt;</a:t>
            </a:r>
          </a:p>
        </p:txBody>
      </p:sp>
      <p:cxnSp>
        <p:nvCxnSpPr>
          <p:cNvPr id="9" name="Straight Connector 8"/>
          <p:cNvCxnSpPr/>
          <p:nvPr userDrawn="1"/>
        </p:nvCxnSpPr>
        <p:spPr>
          <a:xfrm>
            <a:off x="641579" y="5533715"/>
            <a:ext cx="10926005" cy="0"/>
          </a:xfrm>
          <a:prstGeom prst="line">
            <a:avLst/>
          </a:prstGeom>
          <a:ln w="1270" cmpd="sng">
            <a:solidFill>
              <a:srgbClr val="6C6559"/>
            </a:solidFill>
          </a:ln>
          <a:effectLst/>
        </p:spPr>
        <p:style>
          <a:lnRef idx="2">
            <a:schemeClr val="accent1"/>
          </a:lnRef>
          <a:fillRef idx="0">
            <a:schemeClr val="accent1"/>
          </a:fillRef>
          <a:effectRef idx="1">
            <a:schemeClr val="accent1"/>
          </a:effectRef>
          <a:fontRef idx="minor">
            <a:schemeClr val="tx1"/>
          </a:fontRef>
        </p:style>
      </p:cxnSp>
      <p:sp>
        <p:nvSpPr>
          <p:cNvPr id="10" name="Title Placeholder 1"/>
          <p:cNvSpPr>
            <a:spLocks noGrp="1"/>
          </p:cNvSpPr>
          <p:nvPr>
            <p:ph type="title" hasCustomPrompt="1"/>
          </p:nvPr>
        </p:nvSpPr>
        <p:spPr>
          <a:xfrm>
            <a:off x="501928" y="5333434"/>
            <a:ext cx="3308983" cy="348878"/>
          </a:xfrm>
          <a:prstGeom prst="rect">
            <a:avLst/>
          </a:prstGeom>
          <a:solidFill>
            <a:schemeClr val="bg1"/>
          </a:solidFill>
        </p:spPr>
        <p:txBody>
          <a:bodyPr vert="horz" wrap="none" lIns="91440" tIns="0" rIns="91440" bIns="0" rtlCol="0" anchor="t">
            <a:spAutoFit/>
          </a:bodyPr>
          <a:lstStyle>
            <a:lvl1pPr>
              <a:defRPr baseline="0">
                <a:solidFill>
                  <a:srgbClr val="6C6559"/>
                </a:solidFill>
              </a:defRPr>
            </a:lvl1pPr>
          </a:lstStyle>
          <a:p>
            <a:r>
              <a:rPr lang="nb-NO" dirty="0"/>
              <a:t>&lt;overskrift, </a:t>
            </a:r>
            <a:r>
              <a:rPr lang="nb-NO" dirty="0" err="1"/>
              <a:t>str</a:t>
            </a:r>
            <a:r>
              <a:rPr lang="nb-NO" dirty="0"/>
              <a:t> 17</a:t>
            </a:r>
            <a:endParaRPr lang="en-US" dirty="0"/>
          </a:p>
        </p:txBody>
      </p:sp>
    </p:spTree>
    <p:extLst>
      <p:ext uri="{BB962C8B-B14F-4D97-AF65-F5344CB8AC3E}">
        <p14:creationId xmlns:p14="http://schemas.microsoft.com/office/powerpoint/2010/main" val="3290964424"/>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Blank-hvi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452136"/>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Avslutt-hvit">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166787" y="2796736"/>
            <a:ext cx="5862660" cy="820737"/>
          </a:xfrm>
        </p:spPr>
        <p:txBody>
          <a:bodyPr wrap="square" anchor="b">
            <a:spAutoFit/>
          </a:bodyPr>
          <a:lstStyle>
            <a:lvl1pPr algn="ctr">
              <a:lnSpc>
                <a:spcPts val="3200"/>
              </a:lnSpc>
              <a:defRPr sz="2667" i="1">
                <a:solidFill>
                  <a:schemeClr val="tx1"/>
                </a:solidFill>
              </a:defRPr>
            </a:lvl1pPr>
          </a:lstStyle>
          <a:p>
            <a:r>
              <a:rPr lang="nb-NO" dirty="0"/>
              <a:t>&lt;Takk for </a:t>
            </a:r>
            <a:r>
              <a:rPr lang="nb-NO" dirty="0" err="1"/>
              <a:t>oppmerksommheten</a:t>
            </a:r>
            <a:r>
              <a:rPr lang="nb-NO" dirty="0"/>
              <a:t>&gt;</a:t>
            </a:r>
            <a:endParaRPr lang="en-US" dirty="0"/>
          </a:p>
        </p:txBody>
      </p:sp>
      <p:cxnSp>
        <p:nvCxnSpPr>
          <p:cNvPr id="7" name="Straight Connector 6"/>
          <p:cNvCxnSpPr/>
          <p:nvPr userDrawn="1"/>
        </p:nvCxnSpPr>
        <p:spPr>
          <a:xfrm>
            <a:off x="5119819" y="3897833"/>
            <a:ext cx="1995116" cy="0"/>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9"/>
          <p:cNvSpPr>
            <a:spLocks noGrp="1"/>
          </p:cNvSpPr>
          <p:nvPr>
            <p:ph type="body" sz="quarter" idx="10" hasCustomPrompt="1"/>
          </p:nvPr>
        </p:nvSpPr>
        <p:spPr>
          <a:xfrm>
            <a:off x="3166787" y="4138184"/>
            <a:ext cx="5862660" cy="251795"/>
          </a:xfrm>
        </p:spPr>
        <p:txBody>
          <a:bodyPr tIns="0" bIns="36000" anchor="ctr" anchorCtr="1">
            <a:noAutofit/>
          </a:bodyPr>
          <a:lstStyle>
            <a:lvl1pPr marL="0" indent="0">
              <a:buFontTx/>
              <a:buNone/>
              <a:defRPr sz="1600" b="0" i="1">
                <a:solidFill>
                  <a:schemeClr val="accent1"/>
                </a:solidFill>
              </a:defRPr>
            </a:lvl1pPr>
            <a:lvl2pPr marL="357708" indent="0">
              <a:buFontTx/>
              <a:buNone/>
              <a:defRPr sz="1867" b="0" i="1"/>
            </a:lvl2pPr>
            <a:lvl3pPr marL="713298" indent="0">
              <a:buFontTx/>
              <a:buNone/>
              <a:defRPr sz="1867" b="0" i="1"/>
            </a:lvl3pPr>
            <a:lvl4pPr marL="1828754" indent="0">
              <a:buFontTx/>
              <a:buNone/>
              <a:defRPr sz="1867" b="0" i="1"/>
            </a:lvl4pPr>
            <a:lvl5pPr marL="2438339" indent="0">
              <a:buFontTx/>
              <a:buNone/>
              <a:defRPr sz="1867" b="0" i="1"/>
            </a:lvl5pPr>
          </a:lstStyle>
          <a:p>
            <a:pPr lvl="0"/>
            <a:r>
              <a:rPr lang="nb-NO" dirty="0"/>
              <a:t>&lt;Navn&gt;</a:t>
            </a:r>
          </a:p>
        </p:txBody>
      </p:sp>
      <p:sp>
        <p:nvSpPr>
          <p:cNvPr id="11" name="Text Placeholder 9"/>
          <p:cNvSpPr>
            <a:spLocks noGrp="1"/>
          </p:cNvSpPr>
          <p:nvPr>
            <p:ph type="body" sz="quarter" idx="11" hasCustomPrompt="1"/>
          </p:nvPr>
        </p:nvSpPr>
        <p:spPr>
          <a:xfrm>
            <a:off x="3166787" y="4378700"/>
            <a:ext cx="5862660" cy="251795"/>
          </a:xfrm>
        </p:spPr>
        <p:txBody>
          <a:bodyPr tIns="0" bIns="36000" anchor="ctr" anchorCtr="1">
            <a:noAutofit/>
          </a:bodyPr>
          <a:lstStyle>
            <a:lvl1pPr marL="0" indent="0">
              <a:buFontTx/>
              <a:buNone/>
              <a:defRPr sz="1600" b="0" i="1">
                <a:solidFill>
                  <a:schemeClr val="accent1"/>
                </a:solidFill>
              </a:defRPr>
            </a:lvl1pPr>
            <a:lvl2pPr marL="357708" indent="0">
              <a:buFontTx/>
              <a:buNone/>
              <a:defRPr sz="1867" b="0" i="1"/>
            </a:lvl2pPr>
            <a:lvl3pPr marL="713298" indent="0">
              <a:buFontTx/>
              <a:buNone/>
              <a:defRPr sz="1867" b="0" i="1"/>
            </a:lvl3pPr>
            <a:lvl4pPr marL="1828754" indent="0">
              <a:buFontTx/>
              <a:buNone/>
              <a:defRPr sz="1867" b="0" i="1"/>
            </a:lvl4pPr>
            <a:lvl5pPr marL="2438339" indent="0">
              <a:buFontTx/>
              <a:buNone/>
              <a:defRPr sz="1867" b="0" i="1"/>
            </a:lvl5pPr>
          </a:lstStyle>
          <a:p>
            <a:pPr lvl="0"/>
            <a:r>
              <a:rPr lang="nb-NO" dirty="0"/>
              <a:t>&lt;Navn&gt;</a:t>
            </a:r>
          </a:p>
        </p:txBody>
      </p:sp>
      <p:sp>
        <p:nvSpPr>
          <p:cNvPr id="12" name="Text Placeholder 9"/>
          <p:cNvSpPr>
            <a:spLocks noGrp="1"/>
          </p:cNvSpPr>
          <p:nvPr>
            <p:ph type="body" sz="quarter" idx="12" hasCustomPrompt="1"/>
          </p:nvPr>
        </p:nvSpPr>
        <p:spPr>
          <a:xfrm>
            <a:off x="3166787" y="4619435"/>
            <a:ext cx="5862660" cy="251795"/>
          </a:xfrm>
        </p:spPr>
        <p:txBody>
          <a:bodyPr tIns="0" bIns="36000" anchor="ctr" anchorCtr="1">
            <a:noAutofit/>
          </a:bodyPr>
          <a:lstStyle>
            <a:lvl1pPr marL="0" indent="0">
              <a:buFontTx/>
              <a:buNone/>
              <a:defRPr sz="1600" b="0" i="1" baseline="0">
                <a:solidFill>
                  <a:schemeClr val="accent1"/>
                </a:solidFill>
              </a:defRPr>
            </a:lvl1pPr>
            <a:lvl2pPr marL="357708" indent="0">
              <a:buFontTx/>
              <a:buNone/>
              <a:defRPr sz="1867" b="0" i="1"/>
            </a:lvl2pPr>
            <a:lvl3pPr marL="713298" indent="0">
              <a:buFontTx/>
              <a:buNone/>
              <a:defRPr sz="1867" b="0" i="1"/>
            </a:lvl3pPr>
            <a:lvl4pPr marL="1828754" indent="0">
              <a:buFontTx/>
              <a:buNone/>
              <a:defRPr sz="1867" b="0" i="1"/>
            </a:lvl4pPr>
            <a:lvl5pPr marL="2438339" indent="0">
              <a:buFontTx/>
              <a:buNone/>
              <a:defRPr sz="1867" b="0" i="1"/>
            </a:lvl5pPr>
          </a:lstStyle>
          <a:p>
            <a:pPr lvl="0"/>
            <a:r>
              <a:rPr lang="nb-NO" dirty="0"/>
              <a:t>&lt;Navn&gt;</a:t>
            </a:r>
          </a:p>
        </p:txBody>
      </p:sp>
      <p:pic>
        <p:nvPicPr>
          <p:cNvPr id="13" name="Picture 12"/>
          <p:cNvPicPr>
            <a:picLocks noChangeAspect="1"/>
          </p:cNvPicPr>
          <p:nvPr userDrawn="1"/>
        </p:nvPicPr>
        <p:blipFill>
          <a:blip r:embed="rId2"/>
          <a:stretch>
            <a:fillRect/>
          </a:stretch>
        </p:blipFill>
        <p:spPr>
          <a:xfrm>
            <a:off x="5767440" y="268906"/>
            <a:ext cx="672000" cy="163644"/>
          </a:xfrm>
          <a:prstGeom prst="rect">
            <a:avLst/>
          </a:prstGeom>
        </p:spPr>
      </p:pic>
    </p:spTree>
    <p:extLst>
      <p:ext uri="{BB962C8B-B14F-4D97-AF65-F5344CB8AC3E}">
        <p14:creationId xmlns:p14="http://schemas.microsoft.com/office/powerpoint/2010/main" val="2264274448"/>
      </p:ext>
    </p:extLst>
  </p:cSld>
  <p:clrMapOvr>
    <a:overrideClrMapping bg1="lt1" tx1="dk1" bg2="lt2" tx2="dk2" accent1="accent1" accent2="accent2" accent3="accent3" accent4="accent4" accent5="accent5" accent6="accent6" hlink="hlink" folHlink="folHlink"/>
  </p:clrMapOvr>
  <p:transition>
    <p:fade thruBlk="1"/>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Fors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166787" y="3200264"/>
            <a:ext cx="5862660" cy="417208"/>
          </a:xfrm>
        </p:spPr>
        <p:txBody>
          <a:bodyPr wrap="square" anchor="b">
            <a:spAutoFit/>
          </a:bodyPr>
          <a:lstStyle>
            <a:lvl1pPr algn="ctr">
              <a:lnSpc>
                <a:spcPts val="3200"/>
              </a:lnSpc>
              <a:defRPr sz="2667" i="1">
                <a:solidFill>
                  <a:schemeClr val="tx1"/>
                </a:solidFill>
              </a:defRPr>
            </a:lvl1pPr>
          </a:lstStyle>
          <a:p>
            <a:r>
              <a:rPr lang="nb-NO" dirty="0"/>
              <a:t>&lt;tittel&gt;</a:t>
            </a:r>
            <a:endParaRPr lang="en-US" dirty="0"/>
          </a:p>
        </p:txBody>
      </p:sp>
      <p:sp>
        <p:nvSpPr>
          <p:cNvPr id="3" name="Subtitle 2"/>
          <p:cNvSpPr>
            <a:spLocks noGrp="1"/>
          </p:cNvSpPr>
          <p:nvPr>
            <p:ph type="subTitle" idx="1" hasCustomPrompt="1"/>
          </p:nvPr>
        </p:nvSpPr>
        <p:spPr>
          <a:xfrm>
            <a:off x="3166787" y="4145581"/>
            <a:ext cx="5862660" cy="1367999"/>
          </a:xfrm>
        </p:spPr>
        <p:txBody>
          <a:bodyPr>
            <a:noAutofit/>
          </a:bodyPr>
          <a:lstStyle>
            <a:lvl1pPr marL="0" indent="0" algn="ctr">
              <a:spcBef>
                <a:spcPts val="0"/>
              </a:spcBef>
              <a:spcAft>
                <a:spcPts val="0"/>
              </a:spcAft>
              <a:buNone/>
              <a:defRPr sz="2000" b="0" i="1" cap="none">
                <a:solidFill>
                  <a:schemeClr val="accent3"/>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b-NO" dirty="0"/>
              <a:t>&lt;Undertittel/beskrivelse&gt;</a:t>
            </a:r>
            <a:endParaRPr lang="en-US" dirty="0"/>
          </a:p>
        </p:txBody>
      </p:sp>
      <p:cxnSp>
        <p:nvCxnSpPr>
          <p:cNvPr id="7" name="Straight Connector 6"/>
          <p:cNvCxnSpPr/>
          <p:nvPr userDrawn="1"/>
        </p:nvCxnSpPr>
        <p:spPr>
          <a:xfrm>
            <a:off x="5119819" y="3897833"/>
            <a:ext cx="1995116" cy="0"/>
          </a:xfrm>
          <a:prstGeom prst="line">
            <a:avLst/>
          </a:prstGeom>
          <a:ln w="38100" cmpd="sng">
            <a:solidFill>
              <a:srgbClr val="FD515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9"/>
          <p:cNvSpPr>
            <a:spLocks noGrp="1"/>
          </p:cNvSpPr>
          <p:nvPr>
            <p:ph type="body" sz="quarter" idx="10" hasCustomPrompt="1"/>
          </p:nvPr>
        </p:nvSpPr>
        <p:spPr>
          <a:xfrm>
            <a:off x="3166787" y="5831304"/>
            <a:ext cx="5862660" cy="251795"/>
          </a:xfrm>
        </p:spPr>
        <p:txBody>
          <a:bodyPr tIns="0" bIns="36000" anchor="ctr" anchorCtr="1">
            <a:noAutofit/>
          </a:bodyPr>
          <a:lstStyle>
            <a:lvl1pPr marL="0" indent="0">
              <a:buFontTx/>
              <a:buNone/>
              <a:defRPr sz="1600" b="0" i="1">
                <a:solidFill>
                  <a:schemeClr val="accent3"/>
                </a:solidFill>
              </a:defRPr>
            </a:lvl1pPr>
            <a:lvl2pPr marL="357708" indent="0">
              <a:buFontTx/>
              <a:buNone/>
              <a:defRPr sz="1867" b="0" i="1"/>
            </a:lvl2pPr>
            <a:lvl3pPr marL="713298" indent="0">
              <a:buFontTx/>
              <a:buNone/>
              <a:defRPr sz="1867" b="0" i="1"/>
            </a:lvl3pPr>
            <a:lvl4pPr marL="1828754" indent="0">
              <a:buFontTx/>
              <a:buNone/>
              <a:defRPr sz="1867" b="0" i="1"/>
            </a:lvl4pPr>
            <a:lvl5pPr marL="2438339" indent="0">
              <a:buFontTx/>
              <a:buNone/>
              <a:defRPr sz="1867" b="0" i="1"/>
            </a:lvl5pPr>
          </a:lstStyle>
          <a:p>
            <a:pPr lvl="0"/>
            <a:r>
              <a:rPr lang="nb-NO" dirty="0"/>
              <a:t>&lt;Sted/anledning&gt;</a:t>
            </a:r>
          </a:p>
        </p:txBody>
      </p:sp>
      <p:sp>
        <p:nvSpPr>
          <p:cNvPr id="11" name="Text Placeholder 9"/>
          <p:cNvSpPr>
            <a:spLocks noGrp="1"/>
          </p:cNvSpPr>
          <p:nvPr>
            <p:ph type="body" sz="quarter" idx="11" hasCustomPrompt="1"/>
          </p:nvPr>
        </p:nvSpPr>
        <p:spPr>
          <a:xfrm>
            <a:off x="3166787" y="6071820"/>
            <a:ext cx="5862660" cy="251795"/>
          </a:xfrm>
        </p:spPr>
        <p:txBody>
          <a:bodyPr tIns="0" bIns="36000" anchor="ctr" anchorCtr="1">
            <a:noAutofit/>
          </a:bodyPr>
          <a:lstStyle>
            <a:lvl1pPr marL="0" indent="0">
              <a:buFontTx/>
              <a:buNone/>
              <a:defRPr sz="1600" b="0" i="1">
                <a:solidFill>
                  <a:schemeClr val="accent3"/>
                </a:solidFill>
              </a:defRPr>
            </a:lvl1pPr>
            <a:lvl2pPr marL="357708" indent="0">
              <a:buFontTx/>
              <a:buNone/>
              <a:defRPr sz="1867" b="0" i="1"/>
            </a:lvl2pPr>
            <a:lvl3pPr marL="713298" indent="0">
              <a:buFontTx/>
              <a:buNone/>
              <a:defRPr sz="1867" b="0" i="1"/>
            </a:lvl3pPr>
            <a:lvl4pPr marL="1828754" indent="0">
              <a:buFontTx/>
              <a:buNone/>
              <a:defRPr sz="1867" b="0" i="1"/>
            </a:lvl4pPr>
            <a:lvl5pPr marL="2438339" indent="0">
              <a:buFontTx/>
              <a:buNone/>
              <a:defRPr sz="1867" b="0" i="1"/>
            </a:lvl5pPr>
          </a:lstStyle>
          <a:p>
            <a:pPr lvl="0"/>
            <a:r>
              <a:rPr lang="nb-NO" dirty="0"/>
              <a:t>&lt;Navn&gt;</a:t>
            </a:r>
          </a:p>
        </p:txBody>
      </p:sp>
      <p:sp>
        <p:nvSpPr>
          <p:cNvPr id="12" name="Text Placeholder 9"/>
          <p:cNvSpPr>
            <a:spLocks noGrp="1"/>
          </p:cNvSpPr>
          <p:nvPr>
            <p:ph type="body" sz="quarter" idx="12" hasCustomPrompt="1"/>
          </p:nvPr>
        </p:nvSpPr>
        <p:spPr>
          <a:xfrm>
            <a:off x="3166787" y="6312555"/>
            <a:ext cx="5862660" cy="251795"/>
          </a:xfrm>
        </p:spPr>
        <p:txBody>
          <a:bodyPr tIns="0" bIns="36000" anchor="ctr" anchorCtr="1">
            <a:noAutofit/>
          </a:bodyPr>
          <a:lstStyle>
            <a:lvl1pPr marL="0" indent="0">
              <a:buFontTx/>
              <a:buNone/>
              <a:defRPr sz="1600" b="0" i="1" baseline="0">
                <a:solidFill>
                  <a:schemeClr val="accent3"/>
                </a:solidFill>
              </a:defRPr>
            </a:lvl1pPr>
            <a:lvl2pPr marL="357708" indent="0">
              <a:buFontTx/>
              <a:buNone/>
              <a:defRPr sz="1867" b="0" i="1"/>
            </a:lvl2pPr>
            <a:lvl3pPr marL="713298" indent="0">
              <a:buFontTx/>
              <a:buNone/>
              <a:defRPr sz="1867" b="0" i="1"/>
            </a:lvl3pPr>
            <a:lvl4pPr marL="1828754" indent="0">
              <a:buFontTx/>
              <a:buNone/>
              <a:defRPr sz="1867" b="0" i="1"/>
            </a:lvl4pPr>
            <a:lvl5pPr marL="2438339" indent="0">
              <a:buFontTx/>
              <a:buNone/>
              <a:defRPr sz="1867" b="0" i="1"/>
            </a:lvl5pPr>
          </a:lstStyle>
          <a:p>
            <a:pPr lvl="0"/>
            <a:r>
              <a:rPr lang="nb-NO" dirty="0"/>
              <a:t>&lt;Dato (format: 01/09/11)&gt;</a:t>
            </a:r>
          </a:p>
        </p:txBody>
      </p:sp>
      <p:pic>
        <p:nvPicPr>
          <p:cNvPr id="9" name="Picture 8"/>
          <p:cNvPicPr>
            <a:picLocks noChangeAspect="1"/>
          </p:cNvPicPr>
          <p:nvPr userDrawn="1"/>
        </p:nvPicPr>
        <p:blipFill>
          <a:blip r:embed="rId2"/>
          <a:stretch>
            <a:fillRect/>
          </a:stretch>
        </p:blipFill>
        <p:spPr>
          <a:xfrm>
            <a:off x="5766746" y="282196"/>
            <a:ext cx="671999" cy="156632"/>
          </a:xfrm>
          <a:prstGeom prst="rect">
            <a:avLst/>
          </a:prstGeom>
        </p:spPr>
      </p:pic>
    </p:spTree>
    <p:extLst>
      <p:ext uri="{BB962C8B-B14F-4D97-AF65-F5344CB8AC3E}">
        <p14:creationId xmlns:p14="http://schemas.microsoft.com/office/powerpoint/2010/main" val="3640100484"/>
      </p:ext>
    </p:extLst>
  </p:cSld>
  <p:clrMapOvr>
    <a:masterClrMapping/>
  </p:clrMapOvr>
  <p:transition>
    <p:fade thruBlk="1"/>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1927" y="393031"/>
            <a:ext cx="3634691" cy="348813"/>
          </a:xfrm>
        </p:spPr>
        <p:txBody>
          <a:bodyPr/>
          <a:lstStyle/>
          <a:p>
            <a:r>
              <a:rPr lang="nb-NO" dirty="0"/>
              <a:t>&lt;overskrift, </a:t>
            </a:r>
            <a:r>
              <a:rPr lang="nb-NO" dirty="0" err="1"/>
              <a:t>str</a:t>
            </a:r>
            <a:r>
              <a:rPr lang="nb-NO" dirty="0"/>
              <a:t> 17&gt;</a:t>
            </a:r>
            <a:endParaRPr lang="en-US" dirty="0"/>
          </a:p>
        </p:txBody>
      </p:sp>
      <p:sp>
        <p:nvSpPr>
          <p:cNvPr id="3" name="Content Placeholder 2"/>
          <p:cNvSpPr>
            <a:spLocks noGrp="1"/>
          </p:cNvSpPr>
          <p:nvPr>
            <p:ph idx="1" hasCustomPrompt="1"/>
          </p:nvPr>
        </p:nvSpPr>
        <p:spPr>
          <a:xfrm>
            <a:off x="515690" y="1387449"/>
            <a:ext cx="11138676" cy="5275817"/>
          </a:xfrm>
        </p:spPr>
        <p:txBody>
          <a:bodyPr bIns="327600" anchor="b" anchorCtr="0"/>
          <a:lstStyle>
            <a:lvl1pPr>
              <a:spcBef>
                <a:spcPts val="1600"/>
              </a:spcBef>
              <a:defRPr cap="all">
                <a:solidFill>
                  <a:schemeClr val="tx1"/>
                </a:solidFill>
              </a:defRPr>
            </a:lvl1pPr>
          </a:lstStyle>
          <a:p>
            <a:pPr lvl="0"/>
            <a:r>
              <a:rPr lang="nb-NO" dirty="0"/>
              <a:t>&lt;Nivå 1, </a:t>
            </a:r>
            <a:r>
              <a:rPr lang="nb-NO" dirty="0" err="1"/>
              <a:t>str</a:t>
            </a:r>
            <a:r>
              <a:rPr lang="nb-NO" dirty="0"/>
              <a:t> 14, </a:t>
            </a:r>
            <a:r>
              <a:rPr lang="nb-NO" dirty="0" err="1"/>
              <a:t>bullets</a:t>
            </a:r>
            <a:r>
              <a:rPr lang="nb-NO" dirty="0"/>
              <a:t> kan brukes, men er ikke nødvendig&gt;</a:t>
            </a:r>
          </a:p>
        </p:txBody>
      </p:sp>
    </p:spTree>
    <p:extLst>
      <p:ext uri="{BB962C8B-B14F-4D97-AF65-F5344CB8AC3E}">
        <p14:creationId xmlns:p14="http://schemas.microsoft.com/office/powerpoint/2010/main" val="2535439518"/>
      </p:ext>
    </p:extLst>
  </p:cSld>
  <p:clrMapOvr>
    <a:masterClrMapping/>
  </p:clrMapOvr>
  <p:transition>
    <p:fade thruBlk="1"/>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reserve="1">
  <p:cSld name="En kolon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1927" y="393031"/>
            <a:ext cx="3569716" cy="348813"/>
          </a:xfrm>
        </p:spPr>
        <p:txBody>
          <a:bodyPr/>
          <a:lstStyle/>
          <a:p>
            <a:r>
              <a:rPr lang="nb-NO" dirty="0"/>
              <a:t>&lt;overskrift, </a:t>
            </a:r>
            <a:r>
              <a:rPr lang="nb-NO" dirty="0" err="1"/>
              <a:t>str</a:t>
            </a:r>
            <a:r>
              <a:rPr lang="nb-NO" dirty="0"/>
              <a:t> 17&gt;</a:t>
            </a:r>
            <a:endParaRPr lang="en-US" dirty="0"/>
          </a:p>
        </p:txBody>
      </p:sp>
      <p:sp>
        <p:nvSpPr>
          <p:cNvPr id="3" name="Content Placeholder 2"/>
          <p:cNvSpPr>
            <a:spLocks noGrp="1"/>
          </p:cNvSpPr>
          <p:nvPr>
            <p:ph idx="1" hasCustomPrompt="1"/>
          </p:nvPr>
        </p:nvSpPr>
        <p:spPr>
          <a:xfrm>
            <a:off x="515690" y="1387449"/>
            <a:ext cx="11138676" cy="5275817"/>
          </a:xfrm>
        </p:spPr>
        <p:txBody>
          <a:bodyPr/>
          <a:lstStyle/>
          <a:p>
            <a:pPr lvl="0"/>
            <a:r>
              <a:rPr lang="nb-NO" dirty="0"/>
              <a:t>&lt;Nivå 1, </a:t>
            </a:r>
            <a:r>
              <a:rPr lang="nb-NO" dirty="0" err="1"/>
              <a:t>str</a:t>
            </a:r>
            <a:r>
              <a:rPr lang="nb-NO" dirty="0"/>
              <a:t> 14, </a:t>
            </a:r>
            <a:r>
              <a:rPr lang="nb-NO" dirty="0" err="1"/>
              <a:t>bullets</a:t>
            </a:r>
            <a:r>
              <a:rPr lang="nb-NO" dirty="0"/>
              <a:t> kan brukes, men er ikke nødvendig&gt;</a:t>
            </a:r>
          </a:p>
          <a:p>
            <a:pPr lvl="1"/>
            <a:r>
              <a:rPr lang="nb-NO" dirty="0"/>
              <a:t>&lt;Nivå 2, </a:t>
            </a:r>
            <a:r>
              <a:rPr lang="nb-NO" dirty="0" err="1"/>
              <a:t>str</a:t>
            </a:r>
            <a:r>
              <a:rPr lang="nb-NO" dirty="0"/>
              <a:t> 14&gt;</a:t>
            </a:r>
          </a:p>
          <a:p>
            <a:pPr lvl="2"/>
            <a:r>
              <a:rPr lang="nb-NO" dirty="0"/>
              <a:t>&lt;Nivå 3, </a:t>
            </a:r>
            <a:r>
              <a:rPr lang="nb-NO" dirty="0" err="1"/>
              <a:t>str</a:t>
            </a:r>
            <a:r>
              <a:rPr lang="nb-NO" dirty="0"/>
              <a:t> 14&gt;</a:t>
            </a:r>
          </a:p>
        </p:txBody>
      </p:sp>
    </p:spTree>
    <p:extLst>
      <p:ext uri="{BB962C8B-B14F-4D97-AF65-F5344CB8AC3E}">
        <p14:creationId xmlns:p14="http://schemas.microsoft.com/office/powerpoint/2010/main" val="1470554452"/>
      </p:ext>
    </p:extLst>
  </p:cSld>
  <p:clrMapOvr>
    <a:masterClrMapping/>
  </p:clrMapOvr>
  <p:transition>
    <p:fade thruBlk="1"/>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o kolonn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1927" y="393031"/>
            <a:ext cx="3569716" cy="348813"/>
          </a:xfrm>
        </p:spPr>
        <p:txBody>
          <a:bodyPr/>
          <a:lstStyle/>
          <a:p>
            <a:r>
              <a:rPr lang="nb-NO" dirty="0"/>
              <a:t>&lt;overskrift, </a:t>
            </a:r>
            <a:r>
              <a:rPr lang="nb-NO" dirty="0" err="1"/>
              <a:t>str</a:t>
            </a:r>
            <a:r>
              <a:rPr lang="nb-NO" dirty="0"/>
              <a:t> 17&gt;</a:t>
            </a:r>
            <a:endParaRPr lang="en-US" dirty="0"/>
          </a:p>
        </p:txBody>
      </p:sp>
      <p:sp>
        <p:nvSpPr>
          <p:cNvPr id="3" name="Content Placeholder 2"/>
          <p:cNvSpPr>
            <a:spLocks noGrp="1"/>
          </p:cNvSpPr>
          <p:nvPr>
            <p:ph idx="1" hasCustomPrompt="1"/>
          </p:nvPr>
        </p:nvSpPr>
        <p:spPr>
          <a:xfrm>
            <a:off x="515693" y="1388326"/>
            <a:ext cx="5327995" cy="5274941"/>
          </a:xfrm>
        </p:spPr>
        <p:txBody>
          <a:bodyPr/>
          <a:lstStyle>
            <a:lvl1pPr>
              <a:defRPr baseline="0"/>
            </a:lvl1pPr>
          </a:lstStyle>
          <a:p>
            <a:pPr lvl="0"/>
            <a:r>
              <a:rPr lang="nb-NO" dirty="0"/>
              <a:t>&lt;Nivå 1, </a:t>
            </a:r>
            <a:r>
              <a:rPr lang="nb-NO" dirty="0" err="1"/>
              <a:t>str</a:t>
            </a:r>
            <a:r>
              <a:rPr lang="nb-NO" dirty="0"/>
              <a:t> 14, </a:t>
            </a:r>
            <a:r>
              <a:rPr lang="nb-NO" dirty="0" err="1"/>
              <a:t>bullets</a:t>
            </a:r>
            <a:r>
              <a:rPr lang="nb-NO" dirty="0"/>
              <a:t> er ikke nødvendig&gt;</a:t>
            </a:r>
          </a:p>
          <a:p>
            <a:pPr lvl="1"/>
            <a:r>
              <a:rPr lang="nb-NO" dirty="0"/>
              <a:t>&lt;Nivå 2, </a:t>
            </a:r>
            <a:r>
              <a:rPr lang="nb-NO" dirty="0" err="1"/>
              <a:t>str</a:t>
            </a:r>
            <a:r>
              <a:rPr lang="nb-NO" dirty="0"/>
              <a:t> 14&gt;</a:t>
            </a:r>
          </a:p>
          <a:p>
            <a:pPr lvl="2"/>
            <a:r>
              <a:rPr lang="nb-NO" dirty="0"/>
              <a:t>&lt;Nivå 3, </a:t>
            </a:r>
            <a:r>
              <a:rPr lang="nb-NO" dirty="0" err="1"/>
              <a:t>str</a:t>
            </a:r>
            <a:r>
              <a:rPr lang="nb-NO" dirty="0"/>
              <a:t> 14&gt;</a:t>
            </a:r>
          </a:p>
        </p:txBody>
      </p:sp>
      <p:sp>
        <p:nvSpPr>
          <p:cNvPr id="4" name="Content Placeholder 2"/>
          <p:cNvSpPr>
            <a:spLocks noGrp="1"/>
          </p:cNvSpPr>
          <p:nvPr>
            <p:ph idx="10" hasCustomPrompt="1"/>
          </p:nvPr>
        </p:nvSpPr>
        <p:spPr>
          <a:xfrm>
            <a:off x="6326372" y="1388326"/>
            <a:ext cx="5327995" cy="5274941"/>
          </a:xfrm>
        </p:spPr>
        <p:txBody>
          <a:bodyPr/>
          <a:lstStyle/>
          <a:p>
            <a:pPr lvl="0"/>
            <a:r>
              <a:rPr lang="nb-NO" dirty="0"/>
              <a:t>&lt;Nivå 1, </a:t>
            </a:r>
            <a:r>
              <a:rPr lang="nb-NO" dirty="0" err="1"/>
              <a:t>str</a:t>
            </a:r>
            <a:r>
              <a:rPr lang="nb-NO" dirty="0"/>
              <a:t> 14, </a:t>
            </a:r>
            <a:r>
              <a:rPr lang="nb-NO" dirty="0" err="1"/>
              <a:t>bullets</a:t>
            </a:r>
            <a:r>
              <a:rPr lang="nb-NO" dirty="0"/>
              <a:t> er ikke nødvendig&gt;</a:t>
            </a:r>
          </a:p>
          <a:p>
            <a:pPr lvl="1"/>
            <a:r>
              <a:rPr lang="nb-NO" dirty="0"/>
              <a:t>&lt;Nivå 2, </a:t>
            </a:r>
            <a:r>
              <a:rPr lang="nb-NO" dirty="0" err="1"/>
              <a:t>str</a:t>
            </a:r>
            <a:r>
              <a:rPr lang="nb-NO" dirty="0"/>
              <a:t> 14&gt;</a:t>
            </a:r>
          </a:p>
          <a:p>
            <a:pPr lvl="2"/>
            <a:r>
              <a:rPr lang="nb-NO" dirty="0"/>
              <a:t>&lt;Nivå 3, </a:t>
            </a:r>
            <a:r>
              <a:rPr lang="nb-NO" dirty="0" err="1"/>
              <a:t>str</a:t>
            </a:r>
            <a:r>
              <a:rPr lang="nb-NO" dirty="0"/>
              <a:t> 14&gt;</a:t>
            </a:r>
          </a:p>
        </p:txBody>
      </p:sp>
    </p:spTree>
    <p:extLst>
      <p:ext uri="{BB962C8B-B14F-4D97-AF65-F5344CB8AC3E}">
        <p14:creationId xmlns:p14="http://schemas.microsoft.com/office/powerpoint/2010/main" val="3418893232"/>
      </p:ext>
    </p:extLst>
  </p:cSld>
  <p:clrMapOvr>
    <a:masterClrMapping/>
  </p:clrMapOvr>
  <p:transition>
    <p:fade thruBlk="1"/>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o kolonner m/overskrift">
    <p:spTree>
      <p:nvGrpSpPr>
        <p:cNvPr id="1" name=""/>
        <p:cNvGrpSpPr/>
        <p:nvPr/>
      </p:nvGrpSpPr>
      <p:grpSpPr>
        <a:xfrm>
          <a:off x="0" y="0"/>
          <a:ext cx="0" cy="0"/>
          <a:chOff x="0" y="0"/>
          <a:chExt cx="0" cy="0"/>
        </a:xfrm>
      </p:grpSpPr>
      <p:cxnSp>
        <p:nvCxnSpPr>
          <p:cNvPr id="10" name="Straight Connector 9"/>
          <p:cNvCxnSpPr/>
          <p:nvPr userDrawn="1"/>
        </p:nvCxnSpPr>
        <p:spPr>
          <a:xfrm>
            <a:off x="608116" y="1574869"/>
            <a:ext cx="5183989" cy="0"/>
          </a:xfrm>
          <a:prstGeom prst="line">
            <a:avLst/>
          </a:prstGeom>
          <a:ln w="127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6417464" y="1574869"/>
            <a:ext cx="5155200" cy="0"/>
          </a:xfrm>
          <a:prstGeom prst="line">
            <a:avLst/>
          </a:prstGeom>
          <a:ln w="127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501927" y="393031"/>
            <a:ext cx="3569716" cy="348813"/>
          </a:xfrm>
        </p:spPr>
        <p:txBody>
          <a:bodyPr/>
          <a:lstStyle/>
          <a:p>
            <a:r>
              <a:rPr lang="nb-NO" dirty="0"/>
              <a:t>&lt;overskrift, </a:t>
            </a:r>
            <a:r>
              <a:rPr lang="nb-NO" dirty="0" err="1"/>
              <a:t>str</a:t>
            </a:r>
            <a:r>
              <a:rPr lang="nb-NO" dirty="0"/>
              <a:t> 17&gt;</a:t>
            </a:r>
            <a:endParaRPr lang="en-US" dirty="0"/>
          </a:p>
        </p:txBody>
      </p:sp>
      <p:sp>
        <p:nvSpPr>
          <p:cNvPr id="3" name="Content Placeholder 2"/>
          <p:cNvSpPr>
            <a:spLocks noGrp="1"/>
          </p:cNvSpPr>
          <p:nvPr>
            <p:ph idx="1" hasCustomPrompt="1"/>
          </p:nvPr>
        </p:nvSpPr>
        <p:spPr>
          <a:xfrm>
            <a:off x="515693" y="1862667"/>
            <a:ext cx="5327995" cy="4790868"/>
          </a:xfrm>
        </p:spPr>
        <p:txBody>
          <a:bodyPr/>
          <a:lstStyle>
            <a:lvl1pPr>
              <a:lnSpc>
                <a:spcPct val="100000"/>
              </a:lnSpc>
              <a:spcAft>
                <a:spcPts val="533"/>
              </a:spcAft>
              <a:defRPr baseline="0"/>
            </a:lvl1pPr>
            <a:lvl2pPr>
              <a:lnSpc>
                <a:spcPct val="100000"/>
              </a:lnSpc>
              <a:spcAft>
                <a:spcPts val="800"/>
              </a:spcAft>
              <a:defRPr/>
            </a:lvl2pPr>
            <a:lvl3pPr>
              <a:lnSpc>
                <a:spcPct val="100000"/>
              </a:lnSpc>
              <a:spcAft>
                <a:spcPts val="800"/>
              </a:spcAft>
              <a:defRPr/>
            </a:lvl3pPr>
          </a:lstStyle>
          <a:p>
            <a:pPr lvl="0"/>
            <a:r>
              <a:rPr lang="nb-NO" dirty="0"/>
              <a:t>&lt;Nivå 1, </a:t>
            </a:r>
            <a:r>
              <a:rPr lang="nb-NO" dirty="0" err="1"/>
              <a:t>str</a:t>
            </a:r>
            <a:r>
              <a:rPr lang="nb-NO" dirty="0"/>
              <a:t> 14, </a:t>
            </a:r>
            <a:r>
              <a:rPr lang="nb-NO" dirty="0" err="1"/>
              <a:t>bullets</a:t>
            </a:r>
            <a:r>
              <a:rPr lang="nb-NO" dirty="0"/>
              <a:t> er ikke nødvendig&gt;</a:t>
            </a:r>
          </a:p>
          <a:p>
            <a:pPr lvl="1"/>
            <a:r>
              <a:rPr lang="nb-NO" dirty="0"/>
              <a:t>&lt;Nivå 2, </a:t>
            </a:r>
            <a:r>
              <a:rPr lang="nb-NO" dirty="0" err="1"/>
              <a:t>str</a:t>
            </a:r>
            <a:r>
              <a:rPr lang="nb-NO" dirty="0"/>
              <a:t> 14&gt;</a:t>
            </a:r>
          </a:p>
          <a:p>
            <a:pPr lvl="2"/>
            <a:r>
              <a:rPr lang="nb-NO" dirty="0"/>
              <a:t>&lt;Nivå 3, </a:t>
            </a:r>
            <a:r>
              <a:rPr lang="nb-NO" dirty="0" err="1"/>
              <a:t>str</a:t>
            </a:r>
            <a:r>
              <a:rPr lang="nb-NO" dirty="0"/>
              <a:t> 14&gt;</a:t>
            </a:r>
          </a:p>
        </p:txBody>
      </p:sp>
      <p:sp>
        <p:nvSpPr>
          <p:cNvPr id="4" name="Content Placeholder 2"/>
          <p:cNvSpPr>
            <a:spLocks noGrp="1"/>
          </p:cNvSpPr>
          <p:nvPr>
            <p:ph idx="10" hasCustomPrompt="1"/>
          </p:nvPr>
        </p:nvSpPr>
        <p:spPr>
          <a:xfrm>
            <a:off x="6326573" y="1862667"/>
            <a:ext cx="5328000" cy="4790868"/>
          </a:xfrm>
        </p:spPr>
        <p:txBody>
          <a:bodyPr/>
          <a:lstStyle>
            <a:lvl1pPr>
              <a:lnSpc>
                <a:spcPct val="100000"/>
              </a:lnSpc>
              <a:spcAft>
                <a:spcPts val="533"/>
              </a:spcAft>
              <a:defRPr/>
            </a:lvl1pPr>
            <a:lvl2pPr>
              <a:lnSpc>
                <a:spcPct val="100000"/>
              </a:lnSpc>
              <a:spcAft>
                <a:spcPts val="800"/>
              </a:spcAft>
              <a:defRPr/>
            </a:lvl2pPr>
            <a:lvl3pPr>
              <a:lnSpc>
                <a:spcPct val="100000"/>
              </a:lnSpc>
              <a:spcAft>
                <a:spcPts val="800"/>
              </a:spcAft>
              <a:defRPr/>
            </a:lvl3pPr>
          </a:lstStyle>
          <a:p>
            <a:pPr lvl="0"/>
            <a:r>
              <a:rPr lang="nb-NO" dirty="0"/>
              <a:t>&lt;Nivå 1, </a:t>
            </a:r>
            <a:r>
              <a:rPr lang="nb-NO" dirty="0" err="1"/>
              <a:t>str</a:t>
            </a:r>
            <a:r>
              <a:rPr lang="nb-NO" dirty="0"/>
              <a:t> 14, </a:t>
            </a:r>
            <a:r>
              <a:rPr lang="nb-NO" dirty="0" err="1"/>
              <a:t>bullets</a:t>
            </a:r>
            <a:r>
              <a:rPr lang="nb-NO" dirty="0"/>
              <a:t> er ikke nødvendig&gt;</a:t>
            </a:r>
          </a:p>
          <a:p>
            <a:pPr lvl="1"/>
            <a:r>
              <a:rPr lang="nb-NO" dirty="0"/>
              <a:t>&lt;Nivå 2, </a:t>
            </a:r>
            <a:r>
              <a:rPr lang="nb-NO" dirty="0" err="1"/>
              <a:t>str</a:t>
            </a:r>
            <a:r>
              <a:rPr lang="nb-NO" dirty="0"/>
              <a:t> 14&gt;</a:t>
            </a:r>
          </a:p>
          <a:p>
            <a:pPr lvl="2"/>
            <a:r>
              <a:rPr lang="nb-NO" dirty="0"/>
              <a:t>&lt;Nivå 3, </a:t>
            </a:r>
            <a:r>
              <a:rPr lang="nb-NO" dirty="0" err="1"/>
              <a:t>str</a:t>
            </a:r>
            <a:r>
              <a:rPr lang="nb-NO" dirty="0"/>
              <a:t> 14&gt;</a:t>
            </a:r>
          </a:p>
        </p:txBody>
      </p:sp>
      <p:sp>
        <p:nvSpPr>
          <p:cNvPr id="6" name="Text Placeholder 5"/>
          <p:cNvSpPr>
            <a:spLocks noGrp="1"/>
          </p:cNvSpPr>
          <p:nvPr>
            <p:ph type="body" sz="quarter" idx="11" hasCustomPrompt="1"/>
          </p:nvPr>
        </p:nvSpPr>
        <p:spPr>
          <a:xfrm>
            <a:off x="490590" y="1384365"/>
            <a:ext cx="2647373" cy="328295"/>
          </a:xfrm>
          <a:solidFill>
            <a:schemeClr val="bg1"/>
          </a:solidFill>
        </p:spPr>
        <p:txBody>
          <a:bodyPr wrap="none" lIns="108000" tIns="0" bIns="0">
            <a:spAutoFit/>
          </a:bodyPr>
          <a:lstStyle>
            <a:lvl1pPr marL="0" indent="0">
              <a:lnSpc>
                <a:spcPct val="100000"/>
              </a:lnSpc>
              <a:spcBef>
                <a:spcPts val="0"/>
              </a:spcBef>
              <a:spcAft>
                <a:spcPts val="0"/>
              </a:spcAft>
              <a:buFontTx/>
              <a:buNone/>
              <a:defRPr sz="2133" b="0" i="0" cap="none">
                <a:solidFill>
                  <a:schemeClr val="accent3"/>
                </a:solidFill>
              </a:defRPr>
            </a:lvl1pPr>
            <a:lvl2pPr marL="357708" indent="0">
              <a:buFontTx/>
              <a:buNone/>
              <a:defRPr cap="all">
                <a:solidFill>
                  <a:srgbClr val="887E6F"/>
                </a:solidFill>
              </a:defRPr>
            </a:lvl2pPr>
            <a:lvl3pPr marL="713298" indent="0">
              <a:buFontTx/>
              <a:buNone/>
              <a:defRPr cap="all">
                <a:solidFill>
                  <a:srgbClr val="887E6F"/>
                </a:solidFill>
              </a:defRPr>
            </a:lvl3pPr>
            <a:lvl4pPr marL="1828754" indent="0">
              <a:buFontTx/>
              <a:buNone/>
              <a:defRPr cap="all">
                <a:solidFill>
                  <a:srgbClr val="887E6F"/>
                </a:solidFill>
              </a:defRPr>
            </a:lvl4pPr>
            <a:lvl5pPr marL="2438339" indent="0">
              <a:buFontTx/>
              <a:buNone/>
              <a:defRPr cap="all">
                <a:solidFill>
                  <a:srgbClr val="887E6F"/>
                </a:solidFill>
              </a:defRPr>
            </a:lvl5pPr>
          </a:lstStyle>
          <a:p>
            <a:pPr lvl="0"/>
            <a:r>
              <a:rPr lang="nb-NO" dirty="0"/>
              <a:t>&lt;Overskrift, </a:t>
            </a:r>
            <a:r>
              <a:rPr lang="nb-NO" dirty="0" err="1"/>
              <a:t>str</a:t>
            </a:r>
            <a:r>
              <a:rPr lang="nb-NO" dirty="0"/>
              <a:t> 16&gt;</a:t>
            </a:r>
            <a:endParaRPr lang="en-US" dirty="0"/>
          </a:p>
        </p:txBody>
      </p:sp>
      <p:sp>
        <p:nvSpPr>
          <p:cNvPr id="7" name="Text Placeholder 5"/>
          <p:cNvSpPr>
            <a:spLocks noGrp="1"/>
          </p:cNvSpPr>
          <p:nvPr>
            <p:ph type="body" sz="quarter" idx="12" hasCustomPrompt="1"/>
          </p:nvPr>
        </p:nvSpPr>
        <p:spPr>
          <a:xfrm>
            <a:off x="6300523" y="1384365"/>
            <a:ext cx="2647373" cy="328295"/>
          </a:xfrm>
          <a:solidFill>
            <a:schemeClr val="bg1"/>
          </a:solidFill>
        </p:spPr>
        <p:txBody>
          <a:bodyPr wrap="none" lIns="108000" tIns="0" bIns="0">
            <a:spAutoFit/>
          </a:bodyPr>
          <a:lstStyle>
            <a:lvl1pPr marL="0" indent="0">
              <a:lnSpc>
                <a:spcPct val="100000"/>
              </a:lnSpc>
              <a:spcBef>
                <a:spcPts val="0"/>
              </a:spcBef>
              <a:spcAft>
                <a:spcPts val="0"/>
              </a:spcAft>
              <a:buFontTx/>
              <a:buNone/>
              <a:defRPr sz="2133" b="0" i="0" cap="none">
                <a:solidFill>
                  <a:schemeClr val="accent3"/>
                </a:solidFill>
              </a:defRPr>
            </a:lvl1pPr>
            <a:lvl2pPr marL="357708" indent="0">
              <a:buFontTx/>
              <a:buNone/>
              <a:defRPr cap="all">
                <a:solidFill>
                  <a:srgbClr val="887E6F"/>
                </a:solidFill>
              </a:defRPr>
            </a:lvl2pPr>
            <a:lvl3pPr marL="713298" indent="0">
              <a:buFontTx/>
              <a:buNone/>
              <a:defRPr cap="all">
                <a:solidFill>
                  <a:srgbClr val="887E6F"/>
                </a:solidFill>
              </a:defRPr>
            </a:lvl3pPr>
            <a:lvl4pPr marL="1828754" indent="0">
              <a:buFontTx/>
              <a:buNone/>
              <a:defRPr cap="all">
                <a:solidFill>
                  <a:srgbClr val="887E6F"/>
                </a:solidFill>
              </a:defRPr>
            </a:lvl4pPr>
            <a:lvl5pPr marL="2438339" indent="0">
              <a:buFontTx/>
              <a:buNone/>
              <a:defRPr cap="all">
                <a:solidFill>
                  <a:srgbClr val="887E6F"/>
                </a:solidFill>
              </a:defRPr>
            </a:lvl5pPr>
          </a:lstStyle>
          <a:p>
            <a:pPr lvl="0"/>
            <a:r>
              <a:rPr lang="nb-NO" dirty="0"/>
              <a:t>&lt;Overskrift, </a:t>
            </a:r>
            <a:r>
              <a:rPr lang="nb-NO" dirty="0" err="1"/>
              <a:t>str</a:t>
            </a:r>
            <a:r>
              <a:rPr lang="nb-NO" dirty="0"/>
              <a:t> 16&gt;</a:t>
            </a:r>
            <a:endParaRPr lang="en-US" dirty="0"/>
          </a:p>
        </p:txBody>
      </p:sp>
    </p:spTree>
    <p:extLst>
      <p:ext uri="{BB962C8B-B14F-4D97-AF65-F5344CB8AC3E}">
        <p14:creationId xmlns:p14="http://schemas.microsoft.com/office/powerpoint/2010/main" val="1331482934"/>
      </p:ext>
    </p:extLst>
  </p:cSld>
  <p:clrMapOvr>
    <a:masterClrMapping/>
  </p:clrMapOvr>
  <p:transition>
    <p:fade thruBlk="1"/>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re kolonn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1927" y="393031"/>
            <a:ext cx="3569716" cy="348813"/>
          </a:xfrm>
        </p:spPr>
        <p:txBody>
          <a:bodyPr/>
          <a:lstStyle/>
          <a:p>
            <a:r>
              <a:rPr lang="nb-NO" dirty="0"/>
              <a:t>&lt;overskrift, </a:t>
            </a:r>
            <a:r>
              <a:rPr lang="nb-NO" dirty="0" err="1"/>
              <a:t>str</a:t>
            </a:r>
            <a:r>
              <a:rPr lang="nb-NO" dirty="0"/>
              <a:t> 17&gt;</a:t>
            </a:r>
            <a:endParaRPr lang="en-US" dirty="0"/>
          </a:p>
        </p:txBody>
      </p:sp>
      <p:sp>
        <p:nvSpPr>
          <p:cNvPr id="3" name="Content Placeholder 2"/>
          <p:cNvSpPr>
            <a:spLocks noGrp="1"/>
          </p:cNvSpPr>
          <p:nvPr>
            <p:ph idx="1" hasCustomPrompt="1"/>
          </p:nvPr>
        </p:nvSpPr>
        <p:spPr>
          <a:xfrm>
            <a:off x="515692" y="1386689"/>
            <a:ext cx="3408000" cy="5276577"/>
          </a:xfrm>
        </p:spPr>
        <p:txBody>
          <a:bodyPr/>
          <a:lstStyle>
            <a:lvl1pPr>
              <a:lnSpc>
                <a:spcPct val="100000"/>
              </a:lnSpc>
              <a:spcBef>
                <a:spcPts val="667"/>
              </a:spcBef>
              <a:spcAft>
                <a:spcPts val="533"/>
              </a:spcAft>
              <a:defRPr/>
            </a:lvl1pPr>
            <a:lvl2pPr>
              <a:lnSpc>
                <a:spcPct val="100000"/>
              </a:lnSpc>
              <a:spcBef>
                <a:spcPts val="267"/>
              </a:spcBef>
              <a:spcAft>
                <a:spcPts val="800"/>
              </a:spcAft>
              <a:defRPr/>
            </a:lvl2pPr>
            <a:lvl3pPr>
              <a:lnSpc>
                <a:spcPct val="100000"/>
              </a:lnSpc>
              <a:spcBef>
                <a:spcPts val="267"/>
              </a:spcBef>
              <a:spcAft>
                <a:spcPts val="800"/>
              </a:spcAft>
              <a:defRPr/>
            </a:lvl3pPr>
          </a:lstStyle>
          <a:p>
            <a:pPr lvl="0"/>
            <a:r>
              <a:rPr lang="nb-NO" dirty="0"/>
              <a:t>&lt;Nivå 1, </a:t>
            </a:r>
            <a:r>
              <a:rPr lang="nb-NO" dirty="0" err="1"/>
              <a:t>str</a:t>
            </a:r>
            <a:r>
              <a:rPr lang="nb-NO" dirty="0"/>
              <a:t> 14&gt;</a:t>
            </a:r>
          </a:p>
          <a:p>
            <a:pPr lvl="1"/>
            <a:r>
              <a:rPr lang="nb-NO" dirty="0"/>
              <a:t>&lt;Nivå 2, </a:t>
            </a:r>
            <a:r>
              <a:rPr lang="nb-NO" dirty="0" err="1"/>
              <a:t>str</a:t>
            </a:r>
            <a:r>
              <a:rPr lang="nb-NO" dirty="0"/>
              <a:t> 14&gt;</a:t>
            </a:r>
          </a:p>
          <a:p>
            <a:pPr lvl="2"/>
            <a:r>
              <a:rPr lang="nb-NO" dirty="0"/>
              <a:t>&lt;Nivå 3, </a:t>
            </a:r>
            <a:r>
              <a:rPr lang="nb-NO" dirty="0" err="1"/>
              <a:t>str</a:t>
            </a:r>
            <a:r>
              <a:rPr lang="nb-NO" dirty="0"/>
              <a:t> 14&gt;</a:t>
            </a:r>
          </a:p>
        </p:txBody>
      </p:sp>
      <p:sp>
        <p:nvSpPr>
          <p:cNvPr id="4" name="Content Placeholder 2"/>
          <p:cNvSpPr>
            <a:spLocks noGrp="1"/>
          </p:cNvSpPr>
          <p:nvPr>
            <p:ph idx="10" hasCustomPrompt="1"/>
          </p:nvPr>
        </p:nvSpPr>
        <p:spPr>
          <a:xfrm>
            <a:off x="4381029" y="1386689"/>
            <a:ext cx="3408000" cy="5276577"/>
          </a:xfrm>
        </p:spPr>
        <p:txBody>
          <a:bodyPr/>
          <a:lstStyle>
            <a:lvl1pPr>
              <a:lnSpc>
                <a:spcPct val="100000"/>
              </a:lnSpc>
              <a:spcBef>
                <a:spcPts val="667"/>
              </a:spcBef>
              <a:spcAft>
                <a:spcPts val="533"/>
              </a:spcAft>
              <a:defRPr/>
            </a:lvl1pPr>
            <a:lvl2pPr>
              <a:lnSpc>
                <a:spcPct val="100000"/>
              </a:lnSpc>
              <a:spcBef>
                <a:spcPts val="267"/>
              </a:spcBef>
              <a:spcAft>
                <a:spcPts val="800"/>
              </a:spcAft>
              <a:defRPr/>
            </a:lvl2pPr>
            <a:lvl3pPr>
              <a:lnSpc>
                <a:spcPct val="100000"/>
              </a:lnSpc>
              <a:spcBef>
                <a:spcPts val="267"/>
              </a:spcBef>
              <a:spcAft>
                <a:spcPts val="800"/>
              </a:spcAft>
              <a:defRPr/>
            </a:lvl3pPr>
          </a:lstStyle>
          <a:p>
            <a:pPr lvl="0"/>
            <a:r>
              <a:rPr lang="nb-NO" dirty="0"/>
              <a:t>&lt;Nivå 1, </a:t>
            </a:r>
            <a:r>
              <a:rPr lang="nb-NO" dirty="0" err="1"/>
              <a:t>str</a:t>
            </a:r>
            <a:r>
              <a:rPr lang="nb-NO" dirty="0"/>
              <a:t> 14&gt;</a:t>
            </a:r>
          </a:p>
          <a:p>
            <a:pPr lvl="1"/>
            <a:r>
              <a:rPr lang="nb-NO" dirty="0"/>
              <a:t>&lt;Nivå 2, </a:t>
            </a:r>
            <a:r>
              <a:rPr lang="nb-NO" dirty="0" err="1"/>
              <a:t>str</a:t>
            </a:r>
            <a:r>
              <a:rPr lang="nb-NO" dirty="0"/>
              <a:t> 14&gt;</a:t>
            </a:r>
          </a:p>
          <a:p>
            <a:pPr lvl="2"/>
            <a:r>
              <a:rPr lang="nb-NO" dirty="0"/>
              <a:t>&lt;Nivå 3, </a:t>
            </a:r>
            <a:r>
              <a:rPr lang="nb-NO" dirty="0" err="1"/>
              <a:t>str</a:t>
            </a:r>
            <a:r>
              <a:rPr lang="nb-NO" dirty="0"/>
              <a:t> 14&gt;</a:t>
            </a:r>
          </a:p>
        </p:txBody>
      </p:sp>
      <p:sp>
        <p:nvSpPr>
          <p:cNvPr id="10" name="Content Placeholder 2"/>
          <p:cNvSpPr>
            <a:spLocks noGrp="1"/>
          </p:cNvSpPr>
          <p:nvPr>
            <p:ph idx="13" hasCustomPrompt="1"/>
          </p:nvPr>
        </p:nvSpPr>
        <p:spPr>
          <a:xfrm>
            <a:off x="8246367" y="1386689"/>
            <a:ext cx="3408000" cy="5276577"/>
          </a:xfrm>
        </p:spPr>
        <p:txBody>
          <a:bodyPr/>
          <a:lstStyle>
            <a:lvl1pPr>
              <a:lnSpc>
                <a:spcPct val="100000"/>
              </a:lnSpc>
              <a:spcBef>
                <a:spcPts val="667"/>
              </a:spcBef>
              <a:spcAft>
                <a:spcPts val="533"/>
              </a:spcAft>
              <a:defRPr/>
            </a:lvl1pPr>
            <a:lvl2pPr>
              <a:lnSpc>
                <a:spcPct val="100000"/>
              </a:lnSpc>
              <a:spcBef>
                <a:spcPts val="267"/>
              </a:spcBef>
              <a:spcAft>
                <a:spcPts val="800"/>
              </a:spcAft>
              <a:defRPr/>
            </a:lvl2pPr>
            <a:lvl3pPr>
              <a:lnSpc>
                <a:spcPct val="100000"/>
              </a:lnSpc>
              <a:spcBef>
                <a:spcPts val="267"/>
              </a:spcBef>
              <a:spcAft>
                <a:spcPts val="800"/>
              </a:spcAft>
              <a:defRPr/>
            </a:lvl3pPr>
          </a:lstStyle>
          <a:p>
            <a:pPr lvl="0"/>
            <a:r>
              <a:rPr lang="nb-NO" dirty="0"/>
              <a:t>&lt;Nivå 1, </a:t>
            </a:r>
            <a:r>
              <a:rPr lang="nb-NO" dirty="0" err="1"/>
              <a:t>str</a:t>
            </a:r>
            <a:r>
              <a:rPr lang="nb-NO" dirty="0"/>
              <a:t> 14&gt;</a:t>
            </a:r>
          </a:p>
          <a:p>
            <a:pPr lvl="1"/>
            <a:r>
              <a:rPr lang="nb-NO" dirty="0"/>
              <a:t>&lt;Nivå 2, </a:t>
            </a:r>
            <a:r>
              <a:rPr lang="nb-NO" dirty="0" err="1"/>
              <a:t>str</a:t>
            </a:r>
            <a:r>
              <a:rPr lang="nb-NO" dirty="0"/>
              <a:t> 14&gt;</a:t>
            </a:r>
          </a:p>
          <a:p>
            <a:pPr lvl="2"/>
            <a:r>
              <a:rPr lang="nb-NO" dirty="0"/>
              <a:t>&lt;Nivå 3, </a:t>
            </a:r>
            <a:r>
              <a:rPr lang="nb-NO" dirty="0" err="1"/>
              <a:t>str</a:t>
            </a:r>
            <a:r>
              <a:rPr lang="nb-NO" dirty="0"/>
              <a:t> 14&gt;</a:t>
            </a:r>
          </a:p>
        </p:txBody>
      </p:sp>
    </p:spTree>
    <p:extLst>
      <p:ext uri="{BB962C8B-B14F-4D97-AF65-F5344CB8AC3E}">
        <p14:creationId xmlns:p14="http://schemas.microsoft.com/office/powerpoint/2010/main" val="3195914715"/>
      </p:ext>
    </p:extLst>
  </p:cSld>
  <p:clrMapOvr>
    <a:masterClrMapping/>
  </p:clrMapOvr>
  <p:transition>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258891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re kolonner m/overskri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1927" y="393031"/>
            <a:ext cx="3569716" cy="348813"/>
          </a:xfrm>
        </p:spPr>
        <p:txBody>
          <a:bodyPr/>
          <a:lstStyle/>
          <a:p>
            <a:r>
              <a:rPr lang="nb-NO" dirty="0"/>
              <a:t>&lt;overskrift, </a:t>
            </a:r>
            <a:r>
              <a:rPr lang="nb-NO" dirty="0" err="1"/>
              <a:t>str</a:t>
            </a:r>
            <a:r>
              <a:rPr lang="nb-NO" dirty="0"/>
              <a:t> 17&gt;</a:t>
            </a:r>
            <a:endParaRPr lang="en-US" dirty="0"/>
          </a:p>
        </p:txBody>
      </p:sp>
      <p:cxnSp>
        <p:nvCxnSpPr>
          <p:cNvPr id="16" name="Straight Connector 15"/>
          <p:cNvCxnSpPr/>
          <p:nvPr userDrawn="1"/>
        </p:nvCxnSpPr>
        <p:spPr>
          <a:xfrm>
            <a:off x="608125" y="1574869"/>
            <a:ext cx="3264000" cy="0"/>
          </a:xfrm>
          <a:prstGeom prst="line">
            <a:avLst/>
          </a:prstGeom>
          <a:ln w="127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7" name="Text Placeholder 5"/>
          <p:cNvSpPr>
            <a:spLocks noGrp="1"/>
          </p:cNvSpPr>
          <p:nvPr>
            <p:ph type="body" sz="quarter" idx="11" hasCustomPrompt="1"/>
          </p:nvPr>
        </p:nvSpPr>
        <p:spPr>
          <a:xfrm>
            <a:off x="490590" y="1384365"/>
            <a:ext cx="2647373" cy="328295"/>
          </a:xfrm>
          <a:solidFill>
            <a:schemeClr val="bg1"/>
          </a:solidFill>
        </p:spPr>
        <p:txBody>
          <a:bodyPr wrap="none" lIns="108000" tIns="0" bIns="0">
            <a:spAutoFit/>
          </a:bodyPr>
          <a:lstStyle>
            <a:lvl1pPr marL="0" indent="0">
              <a:lnSpc>
                <a:spcPct val="100000"/>
              </a:lnSpc>
              <a:spcBef>
                <a:spcPts val="0"/>
              </a:spcBef>
              <a:spcAft>
                <a:spcPts val="0"/>
              </a:spcAft>
              <a:buFontTx/>
              <a:buNone/>
              <a:defRPr sz="2133" b="0" i="0" cap="none">
                <a:solidFill>
                  <a:srgbClr val="C9C0B5"/>
                </a:solidFill>
              </a:defRPr>
            </a:lvl1pPr>
            <a:lvl2pPr marL="357708" indent="0">
              <a:buFontTx/>
              <a:buNone/>
              <a:defRPr cap="all">
                <a:solidFill>
                  <a:srgbClr val="887E6F"/>
                </a:solidFill>
              </a:defRPr>
            </a:lvl2pPr>
            <a:lvl3pPr marL="713298" indent="0">
              <a:buFontTx/>
              <a:buNone/>
              <a:defRPr cap="all">
                <a:solidFill>
                  <a:srgbClr val="887E6F"/>
                </a:solidFill>
              </a:defRPr>
            </a:lvl3pPr>
            <a:lvl4pPr marL="1828754" indent="0">
              <a:buFontTx/>
              <a:buNone/>
              <a:defRPr cap="all">
                <a:solidFill>
                  <a:srgbClr val="887E6F"/>
                </a:solidFill>
              </a:defRPr>
            </a:lvl4pPr>
            <a:lvl5pPr marL="2438339" indent="0">
              <a:buFontTx/>
              <a:buNone/>
              <a:defRPr cap="all">
                <a:solidFill>
                  <a:srgbClr val="887E6F"/>
                </a:solidFill>
              </a:defRPr>
            </a:lvl5pPr>
          </a:lstStyle>
          <a:p>
            <a:pPr lvl="0"/>
            <a:r>
              <a:rPr lang="nb-NO" dirty="0"/>
              <a:t>&lt;Overskrift, </a:t>
            </a:r>
            <a:r>
              <a:rPr lang="nb-NO" dirty="0" err="1"/>
              <a:t>str</a:t>
            </a:r>
            <a:r>
              <a:rPr lang="nb-NO" dirty="0"/>
              <a:t> 16&gt;</a:t>
            </a:r>
            <a:endParaRPr lang="en-US" dirty="0"/>
          </a:p>
        </p:txBody>
      </p:sp>
      <p:cxnSp>
        <p:nvCxnSpPr>
          <p:cNvPr id="18" name="Straight Connector 17"/>
          <p:cNvCxnSpPr/>
          <p:nvPr userDrawn="1"/>
        </p:nvCxnSpPr>
        <p:spPr>
          <a:xfrm>
            <a:off x="4465127" y="1574869"/>
            <a:ext cx="3264000" cy="0"/>
          </a:xfrm>
          <a:prstGeom prst="line">
            <a:avLst/>
          </a:prstGeom>
          <a:ln w="127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9" name="Text Placeholder 5"/>
          <p:cNvSpPr>
            <a:spLocks noGrp="1"/>
          </p:cNvSpPr>
          <p:nvPr>
            <p:ph type="body" sz="quarter" idx="14" hasCustomPrompt="1"/>
          </p:nvPr>
        </p:nvSpPr>
        <p:spPr>
          <a:xfrm>
            <a:off x="4347591" y="1384365"/>
            <a:ext cx="2647373" cy="328295"/>
          </a:xfrm>
          <a:solidFill>
            <a:schemeClr val="bg1"/>
          </a:solidFill>
        </p:spPr>
        <p:txBody>
          <a:bodyPr wrap="none" lIns="108000" tIns="0" bIns="0">
            <a:spAutoFit/>
          </a:bodyPr>
          <a:lstStyle>
            <a:lvl1pPr marL="0" indent="0">
              <a:lnSpc>
                <a:spcPct val="100000"/>
              </a:lnSpc>
              <a:spcBef>
                <a:spcPts val="0"/>
              </a:spcBef>
              <a:spcAft>
                <a:spcPts val="0"/>
              </a:spcAft>
              <a:buFontTx/>
              <a:buNone/>
              <a:defRPr sz="2133" b="0" i="0" cap="none">
                <a:solidFill>
                  <a:srgbClr val="C9C0B5"/>
                </a:solidFill>
              </a:defRPr>
            </a:lvl1pPr>
            <a:lvl2pPr marL="357708" indent="0">
              <a:buFontTx/>
              <a:buNone/>
              <a:defRPr cap="all">
                <a:solidFill>
                  <a:srgbClr val="887E6F"/>
                </a:solidFill>
              </a:defRPr>
            </a:lvl2pPr>
            <a:lvl3pPr marL="713298" indent="0">
              <a:buFontTx/>
              <a:buNone/>
              <a:defRPr cap="all">
                <a:solidFill>
                  <a:srgbClr val="887E6F"/>
                </a:solidFill>
              </a:defRPr>
            </a:lvl3pPr>
            <a:lvl4pPr marL="1828754" indent="0">
              <a:buFontTx/>
              <a:buNone/>
              <a:defRPr cap="all">
                <a:solidFill>
                  <a:srgbClr val="887E6F"/>
                </a:solidFill>
              </a:defRPr>
            </a:lvl4pPr>
            <a:lvl5pPr marL="2438339" indent="0">
              <a:buFontTx/>
              <a:buNone/>
              <a:defRPr cap="all">
                <a:solidFill>
                  <a:srgbClr val="887E6F"/>
                </a:solidFill>
              </a:defRPr>
            </a:lvl5pPr>
          </a:lstStyle>
          <a:p>
            <a:pPr lvl="0"/>
            <a:r>
              <a:rPr lang="nb-NO" dirty="0"/>
              <a:t>&lt;Overskrift, </a:t>
            </a:r>
            <a:r>
              <a:rPr lang="nb-NO" dirty="0" err="1"/>
              <a:t>str</a:t>
            </a:r>
            <a:r>
              <a:rPr lang="nb-NO" dirty="0"/>
              <a:t> 16&gt;</a:t>
            </a:r>
            <a:endParaRPr lang="en-US" dirty="0"/>
          </a:p>
        </p:txBody>
      </p:sp>
      <p:cxnSp>
        <p:nvCxnSpPr>
          <p:cNvPr id="20" name="Straight Connector 19"/>
          <p:cNvCxnSpPr/>
          <p:nvPr userDrawn="1"/>
        </p:nvCxnSpPr>
        <p:spPr>
          <a:xfrm>
            <a:off x="8308172" y="1574869"/>
            <a:ext cx="3264000" cy="0"/>
          </a:xfrm>
          <a:prstGeom prst="line">
            <a:avLst/>
          </a:prstGeom>
          <a:ln w="127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1" name="Text Placeholder 5"/>
          <p:cNvSpPr>
            <a:spLocks noGrp="1"/>
          </p:cNvSpPr>
          <p:nvPr>
            <p:ph type="body" sz="quarter" idx="15" hasCustomPrompt="1"/>
          </p:nvPr>
        </p:nvSpPr>
        <p:spPr>
          <a:xfrm>
            <a:off x="8200368" y="1384365"/>
            <a:ext cx="2647373" cy="328295"/>
          </a:xfrm>
          <a:solidFill>
            <a:schemeClr val="bg1"/>
          </a:solidFill>
        </p:spPr>
        <p:txBody>
          <a:bodyPr wrap="none" lIns="108000" tIns="0" bIns="0">
            <a:spAutoFit/>
          </a:bodyPr>
          <a:lstStyle>
            <a:lvl1pPr marL="0" indent="0">
              <a:lnSpc>
                <a:spcPct val="100000"/>
              </a:lnSpc>
              <a:spcBef>
                <a:spcPts val="0"/>
              </a:spcBef>
              <a:spcAft>
                <a:spcPts val="0"/>
              </a:spcAft>
              <a:buFontTx/>
              <a:buNone/>
              <a:defRPr sz="2133" b="0" i="0" cap="none">
                <a:solidFill>
                  <a:srgbClr val="C9C0B5"/>
                </a:solidFill>
              </a:defRPr>
            </a:lvl1pPr>
            <a:lvl2pPr marL="357708" indent="0">
              <a:buFontTx/>
              <a:buNone/>
              <a:defRPr cap="all">
                <a:solidFill>
                  <a:srgbClr val="887E6F"/>
                </a:solidFill>
              </a:defRPr>
            </a:lvl2pPr>
            <a:lvl3pPr marL="713298" indent="0">
              <a:buFontTx/>
              <a:buNone/>
              <a:defRPr cap="all">
                <a:solidFill>
                  <a:srgbClr val="887E6F"/>
                </a:solidFill>
              </a:defRPr>
            </a:lvl3pPr>
            <a:lvl4pPr marL="1828754" indent="0">
              <a:buFontTx/>
              <a:buNone/>
              <a:defRPr cap="all">
                <a:solidFill>
                  <a:srgbClr val="887E6F"/>
                </a:solidFill>
              </a:defRPr>
            </a:lvl4pPr>
            <a:lvl5pPr marL="2438339" indent="0">
              <a:buFontTx/>
              <a:buNone/>
              <a:defRPr cap="all">
                <a:solidFill>
                  <a:srgbClr val="887E6F"/>
                </a:solidFill>
              </a:defRPr>
            </a:lvl5pPr>
          </a:lstStyle>
          <a:p>
            <a:pPr lvl="0"/>
            <a:r>
              <a:rPr lang="nb-NO" dirty="0"/>
              <a:t>&lt;Overskrift, </a:t>
            </a:r>
            <a:r>
              <a:rPr lang="nb-NO" dirty="0" err="1"/>
              <a:t>str</a:t>
            </a:r>
            <a:r>
              <a:rPr lang="nb-NO" dirty="0"/>
              <a:t> 16&gt;</a:t>
            </a:r>
            <a:endParaRPr lang="en-US" dirty="0"/>
          </a:p>
        </p:txBody>
      </p:sp>
      <p:sp>
        <p:nvSpPr>
          <p:cNvPr id="22" name="Content Placeholder 2"/>
          <p:cNvSpPr>
            <a:spLocks noGrp="1"/>
          </p:cNvSpPr>
          <p:nvPr>
            <p:ph idx="1" hasCustomPrompt="1"/>
          </p:nvPr>
        </p:nvSpPr>
        <p:spPr>
          <a:xfrm>
            <a:off x="515692" y="1862667"/>
            <a:ext cx="3408000" cy="4806949"/>
          </a:xfrm>
        </p:spPr>
        <p:txBody>
          <a:bodyPr/>
          <a:lstStyle>
            <a:lvl1pPr>
              <a:lnSpc>
                <a:spcPct val="100000"/>
              </a:lnSpc>
              <a:spcBef>
                <a:spcPts val="667"/>
              </a:spcBef>
              <a:spcAft>
                <a:spcPts val="533"/>
              </a:spcAft>
              <a:defRPr/>
            </a:lvl1pPr>
            <a:lvl2pPr>
              <a:lnSpc>
                <a:spcPct val="100000"/>
              </a:lnSpc>
              <a:spcBef>
                <a:spcPts val="267"/>
              </a:spcBef>
              <a:spcAft>
                <a:spcPts val="800"/>
              </a:spcAft>
              <a:defRPr/>
            </a:lvl2pPr>
            <a:lvl3pPr>
              <a:lnSpc>
                <a:spcPct val="100000"/>
              </a:lnSpc>
              <a:spcBef>
                <a:spcPts val="267"/>
              </a:spcBef>
              <a:spcAft>
                <a:spcPts val="800"/>
              </a:spcAft>
              <a:defRPr/>
            </a:lvl3pPr>
          </a:lstStyle>
          <a:p>
            <a:pPr lvl="0"/>
            <a:r>
              <a:rPr lang="nb-NO" dirty="0"/>
              <a:t>&lt;Nivå 1, </a:t>
            </a:r>
            <a:r>
              <a:rPr lang="nb-NO" dirty="0" err="1"/>
              <a:t>str</a:t>
            </a:r>
            <a:r>
              <a:rPr lang="nb-NO" dirty="0"/>
              <a:t> 14&gt;</a:t>
            </a:r>
          </a:p>
          <a:p>
            <a:pPr lvl="1"/>
            <a:r>
              <a:rPr lang="nb-NO" dirty="0"/>
              <a:t>&lt;Nivå 2, </a:t>
            </a:r>
            <a:r>
              <a:rPr lang="nb-NO" dirty="0" err="1"/>
              <a:t>str</a:t>
            </a:r>
            <a:r>
              <a:rPr lang="nb-NO" dirty="0"/>
              <a:t> 14&gt;</a:t>
            </a:r>
          </a:p>
          <a:p>
            <a:pPr lvl="2"/>
            <a:r>
              <a:rPr lang="nb-NO" dirty="0"/>
              <a:t>&lt;Nivå 3, </a:t>
            </a:r>
            <a:r>
              <a:rPr lang="nb-NO" dirty="0" err="1"/>
              <a:t>str</a:t>
            </a:r>
            <a:r>
              <a:rPr lang="nb-NO" dirty="0"/>
              <a:t> 14&gt;</a:t>
            </a:r>
          </a:p>
        </p:txBody>
      </p:sp>
      <p:sp>
        <p:nvSpPr>
          <p:cNvPr id="23" name="Content Placeholder 2"/>
          <p:cNvSpPr>
            <a:spLocks noGrp="1"/>
          </p:cNvSpPr>
          <p:nvPr>
            <p:ph idx="10" hasCustomPrompt="1"/>
          </p:nvPr>
        </p:nvSpPr>
        <p:spPr>
          <a:xfrm>
            <a:off x="4381029" y="1862667"/>
            <a:ext cx="3408000" cy="4806949"/>
          </a:xfrm>
        </p:spPr>
        <p:txBody>
          <a:bodyPr/>
          <a:lstStyle>
            <a:lvl1pPr>
              <a:lnSpc>
                <a:spcPct val="100000"/>
              </a:lnSpc>
              <a:spcBef>
                <a:spcPts val="667"/>
              </a:spcBef>
              <a:spcAft>
                <a:spcPts val="533"/>
              </a:spcAft>
              <a:defRPr/>
            </a:lvl1pPr>
            <a:lvl2pPr>
              <a:lnSpc>
                <a:spcPct val="100000"/>
              </a:lnSpc>
              <a:spcBef>
                <a:spcPts val="267"/>
              </a:spcBef>
              <a:spcAft>
                <a:spcPts val="800"/>
              </a:spcAft>
              <a:defRPr/>
            </a:lvl2pPr>
            <a:lvl3pPr>
              <a:lnSpc>
                <a:spcPct val="100000"/>
              </a:lnSpc>
              <a:spcBef>
                <a:spcPts val="267"/>
              </a:spcBef>
              <a:spcAft>
                <a:spcPts val="800"/>
              </a:spcAft>
              <a:defRPr/>
            </a:lvl3pPr>
          </a:lstStyle>
          <a:p>
            <a:pPr lvl="0"/>
            <a:r>
              <a:rPr lang="nb-NO" dirty="0"/>
              <a:t>&lt;Nivå 1, </a:t>
            </a:r>
            <a:r>
              <a:rPr lang="nb-NO" dirty="0" err="1"/>
              <a:t>str</a:t>
            </a:r>
            <a:r>
              <a:rPr lang="nb-NO" dirty="0"/>
              <a:t> 14&gt;</a:t>
            </a:r>
          </a:p>
          <a:p>
            <a:pPr lvl="1"/>
            <a:r>
              <a:rPr lang="nb-NO" dirty="0"/>
              <a:t>&lt;Nivå 2, </a:t>
            </a:r>
            <a:r>
              <a:rPr lang="nb-NO" dirty="0" err="1"/>
              <a:t>str</a:t>
            </a:r>
            <a:r>
              <a:rPr lang="nb-NO" dirty="0"/>
              <a:t> 14&gt;</a:t>
            </a:r>
          </a:p>
          <a:p>
            <a:pPr lvl="2"/>
            <a:r>
              <a:rPr lang="nb-NO" dirty="0"/>
              <a:t>&lt;Nivå 3, </a:t>
            </a:r>
            <a:r>
              <a:rPr lang="nb-NO" dirty="0" err="1"/>
              <a:t>str</a:t>
            </a:r>
            <a:r>
              <a:rPr lang="nb-NO" dirty="0"/>
              <a:t> 14&gt;</a:t>
            </a:r>
          </a:p>
        </p:txBody>
      </p:sp>
      <p:sp>
        <p:nvSpPr>
          <p:cNvPr id="24" name="Content Placeholder 2"/>
          <p:cNvSpPr>
            <a:spLocks noGrp="1"/>
          </p:cNvSpPr>
          <p:nvPr>
            <p:ph idx="13" hasCustomPrompt="1"/>
          </p:nvPr>
        </p:nvSpPr>
        <p:spPr>
          <a:xfrm>
            <a:off x="8246367" y="1862667"/>
            <a:ext cx="3408000" cy="4806949"/>
          </a:xfrm>
        </p:spPr>
        <p:txBody>
          <a:bodyPr/>
          <a:lstStyle>
            <a:lvl1pPr>
              <a:lnSpc>
                <a:spcPct val="100000"/>
              </a:lnSpc>
              <a:spcBef>
                <a:spcPts val="667"/>
              </a:spcBef>
              <a:spcAft>
                <a:spcPts val="533"/>
              </a:spcAft>
              <a:defRPr/>
            </a:lvl1pPr>
            <a:lvl2pPr>
              <a:lnSpc>
                <a:spcPct val="100000"/>
              </a:lnSpc>
              <a:spcBef>
                <a:spcPts val="267"/>
              </a:spcBef>
              <a:spcAft>
                <a:spcPts val="800"/>
              </a:spcAft>
              <a:defRPr/>
            </a:lvl2pPr>
            <a:lvl3pPr>
              <a:lnSpc>
                <a:spcPct val="100000"/>
              </a:lnSpc>
              <a:spcBef>
                <a:spcPts val="267"/>
              </a:spcBef>
              <a:spcAft>
                <a:spcPts val="800"/>
              </a:spcAft>
              <a:defRPr/>
            </a:lvl3pPr>
          </a:lstStyle>
          <a:p>
            <a:pPr lvl="0"/>
            <a:r>
              <a:rPr lang="nb-NO" dirty="0"/>
              <a:t>&lt;Nivå 1, </a:t>
            </a:r>
            <a:r>
              <a:rPr lang="nb-NO" dirty="0" err="1"/>
              <a:t>str</a:t>
            </a:r>
            <a:r>
              <a:rPr lang="nb-NO" dirty="0"/>
              <a:t> 14&gt;</a:t>
            </a:r>
          </a:p>
          <a:p>
            <a:pPr lvl="1"/>
            <a:r>
              <a:rPr lang="nb-NO" dirty="0"/>
              <a:t>&lt;Nivå 2, </a:t>
            </a:r>
            <a:r>
              <a:rPr lang="nb-NO" dirty="0" err="1"/>
              <a:t>str</a:t>
            </a:r>
            <a:r>
              <a:rPr lang="nb-NO" dirty="0"/>
              <a:t> 14&gt;</a:t>
            </a:r>
          </a:p>
          <a:p>
            <a:pPr lvl="2"/>
            <a:r>
              <a:rPr lang="nb-NO" dirty="0"/>
              <a:t>&lt;Nivå 3, </a:t>
            </a:r>
            <a:r>
              <a:rPr lang="nb-NO" dirty="0" err="1"/>
              <a:t>str</a:t>
            </a:r>
            <a:r>
              <a:rPr lang="nb-NO" dirty="0"/>
              <a:t> 14&gt;</a:t>
            </a:r>
          </a:p>
        </p:txBody>
      </p:sp>
    </p:spTree>
    <p:extLst>
      <p:ext uri="{BB962C8B-B14F-4D97-AF65-F5344CB8AC3E}">
        <p14:creationId xmlns:p14="http://schemas.microsoft.com/office/powerpoint/2010/main" val="3610849959"/>
      </p:ext>
    </p:extLst>
  </p:cSld>
  <p:clrMapOvr>
    <a:masterClrMapping/>
  </p:clrMapOvr>
  <p:transition>
    <p:fade thruBlk="1"/>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re kolonner m/bilde og overskrift">
    <p:spTree>
      <p:nvGrpSpPr>
        <p:cNvPr id="1" name=""/>
        <p:cNvGrpSpPr/>
        <p:nvPr/>
      </p:nvGrpSpPr>
      <p:grpSpPr>
        <a:xfrm>
          <a:off x="0" y="0"/>
          <a:ext cx="0" cy="0"/>
          <a:chOff x="0" y="0"/>
          <a:chExt cx="0" cy="0"/>
        </a:xfrm>
      </p:grpSpPr>
      <p:cxnSp>
        <p:nvCxnSpPr>
          <p:cNvPr id="12" name="Straight Connector 11"/>
          <p:cNvCxnSpPr/>
          <p:nvPr userDrawn="1"/>
        </p:nvCxnSpPr>
        <p:spPr>
          <a:xfrm>
            <a:off x="8339920" y="4288043"/>
            <a:ext cx="3216000" cy="0"/>
          </a:xfrm>
          <a:prstGeom prst="line">
            <a:avLst/>
          </a:prstGeom>
          <a:ln w="127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598391" y="4288043"/>
            <a:ext cx="3216000" cy="0"/>
          </a:xfrm>
          <a:prstGeom prst="line">
            <a:avLst/>
          </a:prstGeom>
          <a:ln w="127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454960" y="4288043"/>
            <a:ext cx="3216000" cy="0"/>
          </a:xfrm>
          <a:prstGeom prst="line">
            <a:avLst/>
          </a:prstGeom>
          <a:ln w="127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501927" y="393031"/>
            <a:ext cx="3634691" cy="348813"/>
          </a:xfrm>
        </p:spPr>
        <p:txBody>
          <a:bodyPr/>
          <a:lstStyle/>
          <a:p>
            <a:r>
              <a:rPr lang="nb-NO" dirty="0"/>
              <a:t>&lt;overskrift, </a:t>
            </a:r>
            <a:r>
              <a:rPr lang="nb-NO" dirty="0" err="1"/>
              <a:t>str</a:t>
            </a:r>
            <a:r>
              <a:rPr lang="nb-NO" dirty="0"/>
              <a:t> 17&gt;</a:t>
            </a:r>
            <a:endParaRPr lang="en-US" dirty="0"/>
          </a:p>
        </p:txBody>
      </p:sp>
      <p:sp>
        <p:nvSpPr>
          <p:cNvPr id="3" name="Content Placeholder 2"/>
          <p:cNvSpPr>
            <a:spLocks noGrp="1"/>
          </p:cNvSpPr>
          <p:nvPr>
            <p:ph idx="1" hasCustomPrompt="1"/>
          </p:nvPr>
        </p:nvSpPr>
        <p:spPr>
          <a:xfrm>
            <a:off x="515692" y="4559050"/>
            <a:ext cx="3402259" cy="2104217"/>
          </a:xfrm>
        </p:spPr>
        <p:txBody>
          <a:bodyPr/>
          <a:lstStyle>
            <a:lvl1pPr>
              <a:lnSpc>
                <a:spcPct val="100000"/>
              </a:lnSpc>
              <a:spcBef>
                <a:spcPts val="667"/>
              </a:spcBef>
              <a:spcAft>
                <a:spcPts val="533"/>
              </a:spcAft>
              <a:defRPr/>
            </a:lvl1pPr>
            <a:lvl2pPr>
              <a:lnSpc>
                <a:spcPct val="100000"/>
              </a:lnSpc>
              <a:spcBef>
                <a:spcPts val="800"/>
              </a:spcBef>
              <a:defRPr/>
            </a:lvl2pPr>
            <a:lvl3pPr>
              <a:lnSpc>
                <a:spcPct val="100000"/>
              </a:lnSpc>
              <a:spcBef>
                <a:spcPts val="800"/>
              </a:spcBef>
              <a:defRPr/>
            </a:lvl3pPr>
          </a:lstStyle>
          <a:p>
            <a:pPr lvl="0"/>
            <a:r>
              <a:rPr lang="nb-NO" dirty="0"/>
              <a:t>&lt;Nivå 1, </a:t>
            </a:r>
            <a:r>
              <a:rPr lang="nb-NO" dirty="0" err="1"/>
              <a:t>str</a:t>
            </a:r>
            <a:r>
              <a:rPr lang="nb-NO" dirty="0"/>
              <a:t> 14&gt;</a:t>
            </a:r>
          </a:p>
        </p:txBody>
      </p:sp>
      <p:sp>
        <p:nvSpPr>
          <p:cNvPr id="4" name="Content Placeholder 2"/>
          <p:cNvSpPr>
            <a:spLocks noGrp="1"/>
          </p:cNvSpPr>
          <p:nvPr>
            <p:ph idx="10" hasCustomPrompt="1"/>
          </p:nvPr>
        </p:nvSpPr>
        <p:spPr>
          <a:xfrm>
            <a:off x="4375833" y="4559050"/>
            <a:ext cx="3407151" cy="2104217"/>
          </a:xfrm>
        </p:spPr>
        <p:txBody>
          <a:bodyPr/>
          <a:lstStyle>
            <a:lvl1pPr>
              <a:lnSpc>
                <a:spcPct val="100000"/>
              </a:lnSpc>
              <a:spcBef>
                <a:spcPts val="667"/>
              </a:spcBef>
              <a:spcAft>
                <a:spcPts val="533"/>
              </a:spcAft>
              <a:defRPr/>
            </a:lvl1pPr>
            <a:lvl2pPr>
              <a:lnSpc>
                <a:spcPct val="100000"/>
              </a:lnSpc>
              <a:spcBef>
                <a:spcPts val="800"/>
              </a:spcBef>
              <a:defRPr/>
            </a:lvl2pPr>
            <a:lvl3pPr>
              <a:lnSpc>
                <a:spcPct val="100000"/>
              </a:lnSpc>
              <a:spcBef>
                <a:spcPts val="800"/>
              </a:spcBef>
              <a:defRPr/>
            </a:lvl3pPr>
          </a:lstStyle>
          <a:p>
            <a:pPr lvl="0"/>
            <a:r>
              <a:rPr lang="nb-NO" dirty="0"/>
              <a:t>&lt;Nivå 1, </a:t>
            </a:r>
            <a:r>
              <a:rPr lang="nb-NO" dirty="0" err="1"/>
              <a:t>str</a:t>
            </a:r>
            <a:r>
              <a:rPr lang="nb-NO" dirty="0"/>
              <a:t> 14&gt;</a:t>
            </a:r>
          </a:p>
        </p:txBody>
      </p:sp>
      <p:sp>
        <p:nvSpPr>
          <p:cNvPr id="6" name="Text Placeholder 5"/>
          <p:cNvSpPr>
            <a:spLocks noGrp="1"/>
          </p:cNvSpPr>
          <p:nvPr>
            <p:ph type="body" sz="quarter" idx="11" hasCustomPrompt="1"/>
          </p:nvPr>
        </p:nvSpPr>
        <p:spPr>
          <a:xfrm>
            <a:off x="490590" y="4097973"/>
            <a:ext cx="2647373" cy="328295"/>
          </a:xfrm>
          <a:solidFill>
            <a:schemeClr val="bg1"/>
          </a:solidFill>
        </p:spPr>
        <p:txBody>
          <a:bodyPr wrap="none" lIns="108000" tIns="0" bIns="0">
            <a:spAutoFit/>
          </a:bodyPr>
          <a:lstStyle>
            <a:lvl1pPr marL="0" indent="0">
              <a:lnSpc>
                <a:spcPct val="100000"/>
              </a:lnSpc>
              <a:spcBef>
                <a:spcPts val="0"/>
              </a:spcBef>
              <a:spcAft>
                <a:spcPts val="0"/>
              </a:spcAft>
              <a:buFontTx/>
              <a:buNone/>
              <a:defRPr sz="2133" b="0" i="0" cap="none">
                <a:solidFill>
                  <a:srgbClr val="C9C0B5"/>
                </a:solidFill>
              </a:defRPr>
            </a:lvl1pPr>
            <a:lvl2pPr marL="357708" indent="0">
              <a:buFontTx/>
              <a:buNone/>
              <a:defRPr cap="all">
                <a:solidFill>
                  <a:srgbClr val="887E6F"/>
                </a:solidFill>
              </a:defRPr>
            </a:lvl2pPr>
            <a:lvl3pPr marL="713298" indent="0">
              <a:buFontTx/>
              <a:buNone/>
              <a:defRPr cap="all">
                <a:solidFill>
                  <a:srgbClr val="887E6F"/>
                </a:solidFill>
              </a:defRPr>
            </a:lvl3pPr>
            <a:lvl4pPr marL="1828754" indent="0">
              <a:buFontTx/>
              <a:buNone/>
              <a:defRPr cap="all">
                <a:solidFill>
                  <a:srgbClr val="887E6F"/>
                </a:solidFill>
              </a:defRPr>
            </a:lvl4pPr>
            <a:lvl5pPr marL="2438339" indent="0">
              <a:buFontTx/>
              <a:buNone/>
              <a:defRPr cap="all">
                <a:solidFill>
                  <a:srgbClr val="887E6F"/>
                </a:solidFill>
              </a:defRPr>
            </a:lvl5pPr>
          </a:lstStyle>
          <a:p>
            <a:pPr lvl="0"/>
            <a:r>
              <a:rPr lang="nb-NO" dirty="0"/>
              <a:t>&lt;Overskrift, </a:t>
            </a:r>
            <a:r>
              <a:rPr lang="nb-NO" dirty="0" err="1"/>
              <a:t>str</a:t>
            </a:r>
            <a:r>
              <a:rPr lang="nb-NO" dirty="0"/>
              <a:t> 16&gt;</a:t>
            </a:r>
            <a:endParaRPr lang="en-US" dirty="0"/>
          </a:p>
        </p:txBody>
      </p:sp>
      <p:sp>
        <p:nvSpPr>
          <p:cNvPr id="7" name="Text Placeholder 5"/>
          <p:cNvSpPr>
            <a:spLocks noGrp="1"/>
          </p:cNvSpPr>
          <p:nvPr>
            <p:ph type="body" sz="quarter" idx="12" hasCustomPrompt="1"/>
          </p:nvPr>
        </p:nvSpPr>
        <p:spPr>
          <a:xfrm>
            <a:off x="4345795" y="4097973"/>
            <a:ext cx="2647373" cy="328295"/>
          </a:xfrm>
          <a:solidFill>
            <a:schemeClr val="bg1"/>
          </a:solidFill>
        </p:spPr>
        <p:txBody>
          <a:bodyPr wrap="none" lIns="108000" tIns="0" bIns="0">
            <a:spAutoFit/>
          </a:bodyPr>
          <a:lstStyle>
            <a:lvl1pPr marL="0" indent="0">
              <a:lnSpc>
                <a:spcPct val="100000"/>
              </a:lnSpc>
              <a:spcBef>
                <a:spcPts val="0"/>
              </a:spcBef>
              <a:spcAft>
                <a:spcPts val="0"/>
              </a:spcAft>
              <a:buFontTx/>
              <a:buNone/>
              <a:defRPr sz="2133" b="0" i="0" cap="none">
                <a:solidFill>
                  <a:srgbClr val="C9C0B5"/>
                </a:solidFill>
              </a:defRPr>
            </a:lvl1pPr>
            <a:lvl2pPr marL="357708" indent="0">
              <a:buFontTx/>
              <a:buNone/>
              <a:defRPr cap="all">
                <a:solidFill>
                  <a:srgbClr val="887E6F"/>
                </a:solidFill>
              </a:defRPr>
            </a:lvl2pPr>
            <a:lvl3pPr marL="713298" indent="0">
              <a:buFontTx/>
              <a:buNone/>
              <a:defRPr cap="all">
                <a:solidFill>
                  <a:srgbClr val="887E6F"/>
                </a:solidFill>
              </a:defRPr>
            </a:lvl3pPr>
            <a:lvl4pPr marL="1828754" indent="0">
              <a:buFontTx/>
              <a:buNone/>
              <a:defRPr cap="all">
                <a:solidFill>
                  <a:srgbClr val="887E6F"/>
                </a:solidFill>
              </a:defRPr>
            </a:lvl4pPr>
            <a:lvl5pPr marL="2438339" indent="0">
              <a:buFontTx/>
              <a:buNone/>
              <a:defRPr cap="all">
                <a:solidFill>
                  <a:srgbClr val="887E6F"/>
                </a:solidFill>
              </a:defRPr>
            </a:lvl5pPr>
          </a:lstStyle>
          <a:p>
            <a:pPr lvl="0"/>
            <a:r>
              <a:rPr lang="nb-NO" dirty="0"/>
              <a:t>&lt;Overskrift, </a:t>
            </a:r>
            <a:r>
              <a:rPr lang="nb-NO" dirty="0" err="1"/>
              <a:t>str</a:t>
            </a:r>
            <a:r>
              <a:rPr lang="nb-NO" dirty="0"/>
              <a:t> 16&gt;</a:t>
            </a:r>
            <a:endParaRPr lang="en-US" dirty="0"/>
          </a:p>
        </p:txBody>
      </p:sp>
      <p:sp>
        <p:nvSpPr>
          <p:cNvPr id="10" name="Content Placeholder 2"/>
          <p:cNvSpPr>
            <a:spLocks noGrp="1"/>
          </p:cNvSpPr>
          <p:nvPr>
            <p:ph idx="13" hasCustomPrompt="1"/>
          </p:nvPr>
        </p:nvSpPr>
        <p:spPr>
          <a:xfrm>
            <a:off x="8239123" y="4559050"/>
            <a:ext cx="3424976" cy="2104217"/>
          </a:xfrm>
        </p:spPr>
        <p:txBody>
          <a:bodyPr/>
          <a:lstStyle>
            <a:lvl1pPr>
              <a:lnSpc>
                <a:spcPct val="100000"/>
              </a:lnSpc>
              <a:spcBef>
                <a:spcPts val="667"/>
              </a:spcBef>
              <a:spcAft>
                <a:spcPts val="533"/>
              </a:spcAft>
              <a:defRPr/>
            </a:lvl1pPr>
            <a:lvl2pPr>
              <a:lnSpc>
                <a:spcPct val="100000"/>
              </a:lnSpc>
              <a:spcBef>
                <a:spcPts val="800"/>
              </a:spcBef>
              <a:defRPr/>
            </a:lvl2pPr>
            <a:lvl3pPr>
              <a:lnSpc>
                <a:spcPct val="100000"/>
              </a:lnSpc>
              <a:spcBef>
                <a:spcPts val="800"/>
              </a:spcBef>
              <a:defRPr/>
            </a:lvl3pPr>
          </a:lstStyle>
          <a:p>
            <a:pPr lvl="0"/>
            <a:r>
              <a:rPr lang="nb-NO" dirty="0"/>
              <a:t>&lt;Nivå 1, </a:t>
            </a:r>
            <a:r>
              <a:rPr lang="nb-NO" dirty="0" err="1"/>
              <a:t>str</a:t>
            </a:r>
            <a:r>
              <a:rPr lang="nb-NO" dirty="0"/>
              <a:t> 14&gt;</a:t>
            </a:r>
          </a:p>
        </p:txBody>
      </p:sp>
      <p:sp>
        <p:nvSpPr>
          <p:cNvPr id="11" name="Text Placeholder 5"/>
          <p:cNvSpPr>
            <a:spLocks noGrp="1"/>
          </p:cNvSpPr>
          <p:nvPr>
            <p:ph type="body" sz="quarter" idx="14" hasCustomPrompt="1"/>
          </p:nvPr>
        </p:nvSpPr>
        <p:spPr>
          <a:xfrm>
            <a:off x="8209926" y="4097973"/>
            <a:ext cx="2647373" cy="328295"/>
          </a:xfrm>
          <a:solidFill>
            <a:schemeClr val="bg1"/>
          </a:solidFill>
        </p:spPr>
        <p:txBody>
          <a:bodyPr wrap="none" lIns="108000" tIns="0" bIns="0">
            <a:spAutoFit/>
          </a:bodyPr>
          <a:lstStyle>
            <a:lvl1pPr marL="0" indent="0">
              <a:lnSpc>
                <a:spcPct val="100000"/>
              </a:lnSpc>
              <a:spcBef>
                <a:spcPts val="0"/>
              </a:spcBef>
              <a:spcAft>
                <a:spcPts val="0"/>
              </a:spcAft>
              <a:buFontTx/>
              <a:buNone/>
              <a:defRPr sz="2133" b="0" i="0" cap="none">
                <a:solidFill>
                  <a:srgbClr val="C9C0B5"/>
                </a:solidFill>
              </a:defRPr>
            </a:lvl1pPr>
            <a:lvl2pPr marL="357708" indent="0">
              <a:buFontTx/>
              <a:buNone/>
              <a:defRPr cap="all">
                <a:solidFill>
                  <a:srgbClr val="887E6F"/>
                </a:solidFill>
              </a:defRPr>
            </a:lvl2pPr>
            <a:lvl3pPr marL="713298" indent="0">
              <a:buFontTx/>
              <a:buNone/>
              <a:defRPr cap="all">
                <a:solidFill>
                  <a:srgbClr val="887E6F"/>
                </a:solidFill>
              </a:defRPr>
            </a:lvl3pPr>
            <a:lvl4pPr marL="1828754" indent="0">
              <a:buFontTx/>
              <a:buNone/>
              <a:defRPr cap="all">
                <a:solidFill>
                  <a:srgbClr val="887E6F"/>
                </a:solidFill>
              </a:defRPr>
            </a:lvl4pPr>
            <a:lvl5pPr marL="2438339" indent="0">
              <a:buFontTx/>
              <a:buNone/>
              <a:defRPr cap="all">
                <a:solidFill>
                  <a:srgbClr val="887E6F"/>
                </a:solidFill>
              </a:defRPr>
            </a:lvl5pPr>
          </a:lstStyle>
          <a:p>
            <a:pPr lvl="0"/>
            <a:r>
              <a:rPr lang="nb-NO" dirty="0"/>
              <a:t>&lt;Overskrift, </a:t>
            </a:r>
            <a:r>
              <a:rPr lang="nb-NO" dirty="0" err="1"/>
              <a:t>str</a:t>
            </a:r>
            <a:r>
              <a:rPr lang="nb-NO" dirty="0"/>
              <a:t> 16&gt;</a:t>
            </a:r>
            <a:endParaRPr lang="en-US" dirty="0"/>
          </a:p>
        </p:txBody>
      </p:sp>
      <p:sp>
        <p:nvSpPr>
          <p:cNvPr id="13" name="Picture Placeholder 4"/>
          <p:cNvSpPr>
            <a:spLocks noGrp="1" noChangeAspect="1"/>
          </p:cNvSpPr>
          <p:nvPr>
            <p:ph type="pic" sz="quarter" idx="15" hasCustomPrompt="1"/>
          </p:nvPr>
        </p:nvSpPr>
        <p:spPr>
          <a:xfrm>
            <a:off x="651543" y="1369250"/>
            <a:ext cx="2399997" cy="2399997"/>
          </a:xfrm>
        </p:spPr>
        <p:txBody>
          <a:bodyPr anchor="ctr" anchorCtr="1">
            <a:normAutofit/>
          </a:bodyPr>
          <a:lstStyle>
            <a:lvl1pPr algn="ctr">
              <a:defRPr sz="1467" baseline="0">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r>
              <a:rPr lang="en-US" dirty="0"/>
              <a:t> (</a:t>
            </a:r>
            <a:r>
              <a:rPr lang="en-US" dirty="0" err="1"/>
              <a:t>merk</a:t>
            </a:r>
            <a:r>
              <a:rPr lang="en-US" dirty="0"/>
              <a:t> at </a:t>
            </a:r>
            <a:r>
              <a:rPr lang="en-US" dirty="0" err="1"/>
              <a:t>runde</a:t>
            </a:r>
            <a:r>
              <a:rPr lang="en-US" dirty="0"/>
              <a:t> </a:t>
            </a:r>
            <a:r>
              <a:rPr lang="en-US" dirty="0" err="1"/>
              <a:t>bilder</a:t>
            </a:r>
            <a:r>
              <a:rPr lang="en-US" dirty="0"/>
              <a:t> passer best).</a:t>
            </a:r>
          </a:p>
        </p:txBody>
      </p:sp>
      <p:sp>
        <p:nvSpPr>
          <p:cNvPr id="15" name="Picture Placeholder 4"/>
          <p:cNvSpPr>
            <a:spLocks noGrp="1" noChangeAspect="1"/>
          </p:cNvSpPr>
          <p:nvPr>
            <p:ph type="pic" sz="quarter" idx="16" hasCustomPrompt="1"/>
          </p:nvPr>
        </p:nvSpPr>
        <p:spPr>
          <a:xfrm>
            <a:off x="4525043" y="1369250"/>
            <a:ext cx="2399997" cy="2399997"/>
          </a:xfrm>
        </p:spPr>
        <p:txBody>
          <a:bodyPr anchor="ctr" anchorCtr="1">
            <a:normAutofit/>
          </a:bodyPr>
          <a:lstStyle>
            <a:lvl1pPr algn="ctr">
              <a:defRPr sz="1467" baseline="0">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r>
              <a:rPr lang="en-US" dirty="0"/>
              <a:t> (</a:t>
            </a:r>
            <a:r>
              <a:rPr lang="en-US" dirty="0" err="1"/>
              <a:t>merk</a:t>
            </a:r>
            <a:r>
              <a:rPr lang="en-US" dirty="0"/>
              <a:t> at </a:t>
            </a:r>
            <a:r>
              <a:rPr lang="en-US" dirty="0" err="1"/>
              <a:t>runde</a:t>
            </a:r>
            <a:r>
              <a:rPr lang="en-US" dirty="0"/>
              <a:t> </a:t>
            </a:r>
            <a:r>
              <a:rPr lang="en-US" dirty="0" err="1"/>
              <a:t>bilder</a:t>
            </a:r>
            <a:r>
              <a:rPr lang="en-US" dirty="0"/>
              <a:t> passer best).</a:t>
            </a:r>
          </a:p>
        </p:txBody>
      </p:sp>
      <p:sp>
        <p:nvSpPr>
          <p:cNvPr id="16" name="Picture Placeholder 4"/>
          <p:cNvSpPr>
            <a:spLocks noGrp="1" noChangeAspect="1"/>
          </p:cNvSpPr>
          <p:nvPr>
            <p:ph type="pic" sz="quarter" idx="17" hasCustomPrompt="1"/>
          </p:nvPr>
        </p:nvSpPr>
        <p:spPr>
          <a:xfrm>
            <a:off x="8365979" y="1369250"/>
            <a:ext cx="2399997" cy="2399997"/>
          </a:xfrm>
        </p:spPr>
        <p:txBody>
          <a:bodyPr anchor="ctr" anchorCtr="1">
            <a:normAutofit/>
          </a:bodyPr>
          <a:lstStyle>
            <a:lvl1pPr algn="ctr">
              <a:defRPr sz="1467" baseline="0">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r>
              <a:rPr lang="en-US" dirty="0"/>
              <a:t> (</a:t>
            </a:r>
            <a:r>
              <a:rPr lang="en-US" dirty="0" err="1"/>
              <a:t>merk</a:t>
            </a:r>
            <a:r>
              <a:rPr lang="en-US" dirty="0"/>
              <a:t> at </a:t>
            </a:r>
            <a:r>
              <a:rPr lang="en-US" dirty="0" err="1"/>
              <a:t>runde</a:t>
            </a:r>
            <a:r>
              <a:rPr lang="en-US" dirty="0"/>
              <a:t> </a:t>
            </a:r>
            <a:r>
              <a:rPr lang="en-US" dirty="0" err="1"/>
              <a:t>bilder</a:t>
            </a:r>
            <a:r>
              <a:rPr lang="en-US" dirty="0"/>
              <a:t> passer best).</a:t>
            </a:r>
          </a:p>
        </p:txBody>
      </p:sp>
    </p:spTree>
    <p:extLst>
      <p:ext uri="{BB962C8B-B14F-4D97-AF65-F5344CB8AC3E}">
        <p14:creationId xmlns:p14="http://schemas.microsoft.com/office/powerpoint/2010/main" val="2918642612"/>
      </p:ext>
    </p:extLst>
  </p:cSld>
  <p:clrMapOvr>
    <a:masterClrMapping/>
  </p:clrMapOvr>
  <p:transition>
    <p:fade thruBlk="1"/>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ksjonsside m/bild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4110808" y="1693315"/>
            <a:ext cx="3984000" cy="3984000"/>
          </a:xfrm>
        </p:spPr>
        <p:txBody>
          <a:bodyPr anchor="ctr" anchorCtr="1">
            <a:normAutofit/>
          </a:bodyPr>
          <a:lstStyle>
            <a:lvl1pPr algn="ctr">
              <a:defRPr sz="1467" baseline="0">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r>
              <a:rPr lang="en-US" dirty="0"/>
              <a:t> (</a:t>
            </a:r>
            <a:r>
              <a:rPr lang="en-US" dirty="0" err="1"/>
              <a:t>merk</a:t>
            </a:r>
            <a:r>
              <a:rPr lang="en-US" dirty="0"/>
              <a:t> at “</a:t>
            </a:r>
            <a:r>
              <a:rPr lang="en-US" dirty="0" err="1"/>
              <a:t>runde</a:t>
            </a:r>
            <a:r>
              <a:rPr lang="en-US" dirty="0"/>
              <a:t>” </a:t>
            </a:r>
            <a:r>
              <a:rPr lang="en-US" dirty="0" err="1"/>
              <a:t>bilder</a:t>
            </a:r>
            <a:r>
              <a:rPr lang="en-US" dirty="0"/>
              <a:t> passer best).</a:t>
            </a:r>
          </a:p>
        </p:txBody>
      </p:sp>
      <p:sp>
        <p:nvSpPr>
          <p:cNvPr id="2" name="Title 1"/>
          <p:cNvSpPr>
            <a:spLocks noGrp="1"/>
          </p:cNvSpPr>
          <p:nvPr>
            <p:ph type="title" hasCustomPrompt="1"/>
          </p:nvPr>
        </p:nvSpPr>
        <p:spPr>
          <a:xfrm>
            <a:off x="501927" y="393031"/>
            <a:ext cx="3634691" cy="348813"/>
          </a:xfrm>
        </p:spPr>
        <p:txBody>
          <a:bodyPr/>
          <a:lstStyle/>
          <a:p>
            <a:r>
              <a:rPr lang="nb-NO" dirty="0"/>
              <a:t>&lt;overskrift, </a:t>
            </a:r>
            <a:r>
              <a:rPr lang="nb-NO" dirty="0" err="1"/>
              <a:t>str</a:t>
            </a:r>
            <a:r>
              <a:rPr lang="nb-NO" dirty="0"/>
              <a:t> 17&gt;</a:t>
            </a:r>
            <a:endParaRPr lang="en-US" dirty="0"/>
          </a:p>
        </p:txBody>
      </p:sp>
    </p:spTree>
    <p:extLst>
      <p:ext uri="{BB962C8B-B14F-4D97-AF65-F5344CB8AC3E}">
        <p14:creationId xmlns:p14="http://schemas.microsoft.com/office/powerpoint/2010/main" val="3358845303"/>
      </p:ext>
    </p:extLst>
  </p:cSld>
  <p:clrMapOvr>
    <a:masterClrMapping/>
  </p:clrMapOvr>
  <p:transition>
    <p:fade thruBlk="1"/>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Bildeoppsett A">
    <p:spTree>
      <p:nvGrpSpPr>
        <p:cNvPr id="1" name=""/>
        <p:cNvGrpSpPr/>
        <p:nvPr/>
      </p:nvGrpSpPr>
      <p:grpSpPr>
        <a:xfrm>
          <a:off x="0" y="0"/>
          <a:ext cx="0" cy="0"/>
          <a:chOff x="0" y="0"/>
          <a:chExt cx="0" cy="0"/>
        </a:xfrm>
      </p:grpSpPr>
      <p:sp>
        <p:nvSpPr>
          <p:cNvPr id="3" name="Picture Placeholder 7"/>
          <p:cNvSpPr>
            <a:spLocks noGrp="1"/>
          </p:cNvSpPr>
          <p:nvPr>
            <p:ph type="pic" sz="quarter" idx="10" hasCustomPrompt="1"/>
          </p:nvPr>
        </p:nvSpPr>
        <p:spPr>
          <a:xfrm>
            <a:off x="4842624" y="392323"/>
            <a:ext cx="6724961" cy="6270944"/>
          </a:xfrm>
        </p:spPr>
        <p:txBody>
          <a:bodyPr anchor="ctr" anchorCtr="0">
            <a:normAutofit/>
          </a:bodyPr>
          <a:lstStyle>
            <a:lvl1pPr marL="0" indent="0" algn="ctr">
              <a:buFontTx/>
              <a:buNone/>
              <a:defRPr sz="1467">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4" name="Picture Placeholder 9"/>
          <p:cNvSpPr>
            <a:spLocks noGrp="1"/>
          </p:cNvSpPr>
          <p:nvPr>
            <p:ph type="pic" sz="quarter" idx="11" hasCustomPrompt="1"/>
          </p:nvPr>
        </p:nvSpPr>
        <p:spPr>
          <a:xfrm>
            <a:off x="622300" y="392321"/>
            <a:ext cx="4032000" cy="1968000"/>
          </a:xfrm>
        </p:spPr>
        <p:txBody>
          <a:bodyPr anchor="ctr" anchorCtr="0">
            <a:normAutofit/>
          </a:bodyPr>
          <a:lstStyle>
            <a:lvl1pPr marL="0" indent="0" algn="ctr">
              <a:buFontTx/>
              <a:buNone/>
              <a:defRPr sz="1333">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5" name="Picture Placeholder 9"/>
          <p:cNvSpPr>
            <a:spLocks noGrp="1"/>
          </p:cNvSpPr>
          <p:nvPr>
            <p:ph type="pic" sz="quarter" idx="12" hasCustomPrompt="1"/>
          </p:nvPr>
        </p:nvSpPr>
        <p:spPr>
          <a:xfrm>
            <a:off x="623392" y="2542832"/>
            <a:ext cx="4032000" cy="1968000"/>
          </a:xfrm>
        </p:spPr>
        <p:txBody>
          <a:bodyPr anchor="ctr" anchorCtr="0">
            <a:normAutofit/>
          </a:bodyPr>
          <a:lstStyle>
            <a:lvl1pPr marL="0" indent="0" algn="ctr">
              <a:buFontTx/>
              <a:buNone/>
              <a:defRPr sz="1333">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6" name="Picture Placeholder 9"/>
          <p:cNvSpPr>
            <a:spLocks noGrp="1"/>
          </p:cNvSpPr>
          <p:nvPr>
            <p:ph type="pic" sz="quarter" idx="13" hasCustomPrompt="1"/>
          </p:nvPr>
        </p:nvSpPr>
        <p:spPr>
          <a:xfrm>
            <a:off x="623392" y="4693343"/>
            <a:ext cx="4032000" cy="1968000"/>
          </a:xfrm>
        </p:spPr>
        <p:txBody>
          <a:bodyPr anchor="ctr" anchorCtr="0">
            <a:normAutofit/>
          </a:bodyPr>
          <a:lstStyle>
            <a:lvl1pPr marL="0" indent="0" algn="ctr">
              <a:buFontTx/>
              <a:buNone/>
              <a:defRPr sz="1333">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Tree>
    <p:extLst>
      <p:ext uri="{BB962C8B-B14F-4D97-AF65-F5344CB8AC3E}">
        <p14:creationId xmlns:p14="http://schemas.microsoft.com/office/powerpoint/2010/main" val="2521575108"/>
      </p:ext>
    </p:extLst>
  </p:cSld>
  <p:clrMapOvr>
    <a:masterClrMapping/>
  </p:clrMapOvr>
  <p:transition>
    <p:fade thruBlk="1"/>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Bildeoppsett B">
    <p:spTree>
      <p:nvGrpSpPr>
        <p:cNvPr id="1" name=""/>
        <p:cNvGrpSpPr/>
        <p:nvPr/>
      </p:nvGrpSpPr>
      <p:grpSpPr>
        <a:xfrm>
          <a:off x="0" y="0"/>
          <a:ext cx="0" cy="0"/>
          <a:chOff x="0" y="0"/>
          <a:chExt cx="0" cy="0"/>
        </a:xfrm>
      </p:grpSpPr>
      <p:sp>
        <p:nvSpPr>
          <p:cNvPr id="3" name="Picture Placeholder 7"/>
          <p:cNvSpPr>
            <a:spLocks noGrp="1"/>
          </p:cNvSpPr>
          <p:nvPr>
            <p:ph type="pic" sz="quarter" idx="10" hasCustomPrompt="1"/>
          </p:nvPr>
        </p:nvSpPr>
        <p:spPr>
          <a:xfrm>
            <a:off x="619562" y="392323"/>
            <a:ext cx="6724961" cy="6270944"/>
          </a:xfrm>
        </p:spPr>
        <p:txBody>
          <a:bodyPr anchor="ctr" anchorCtr="0"/>
          <a:lstStyle>
            <a:lvl1pPr marL="0" indent="0" algn="ctr">
              <a:buFontTx/>
              <a:buNone/>
              <a:defRPr>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4" name="Picture Placeholder 9"/>
          <p:cNvSpPr>
            <a:spLocks noGrp="1"/>
          </p:cNvSpPr>
          <p:nvPr>
            <p:ph type="pic" sz="quarter" idx="11" hasCustomPrompt="1"/>
          </p:nvPr>
        </p:nvSpPr>
        <p:spPr>
          <a:xfrm>
            <a:off x="7534492" y="392321"/>
            <a:ext cx="4032000" cy="1968000"/>
          </a:xfrm>
        </p:spPr>
        <p:txBody>
          <a:bodyPr anchor="ctr" anchorCtr="0">
            <a:normAutofit/>
          </a:bodyPr>
          <a:lstStyle>
            <a:lvl1pPr marL="0" indent="0" algn="ctr">
              <a:buFontTx/>
              <a:buNone/>
              <a:defRPr sz="1333">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5" name="Picture Placeholder 9"/>
          <p:cNvSpPr>
            <a:spLocks noGrp="1"/>
          </p:cNvSpPr>
          <p:nvPr>
            <p:ph type="pic" sz="quarter" idx="12" hasCustomPrompt="1"/>
          </p:nvPr>
        </p:nvSpPr>
        <p:spPr>
          <a:xfrm>
            <a:off x="7535584" y="2545663"/>
            <a:ext cx="4032000" cy="1968000"/>
          </a:xfrm>
        </p:spPr>
        <p:txBody>
          <a:bodyPr anchor="ctr" anchorCtr="0">
            <a:normAutofit/>
          </a:bodyPr>
          <a:lstStyle>
            <a:lvl1pPr marL="0" indent="0" algn="ctr">
              <a:buFontTx/>
              <a:buNone/>
              <a:defRPr sz="1333">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6" name="Picture Placeholder 9"/>
          <p:cNvSpPr>
            <a:spLocks noGrp="1"/>
          </p:cNvSpPr>
          <p:nvPr>
            <p:ph type="pic" sz="quarter" idx="13" hasCustomPrompt="1"/>
          </p:nvPr>
        </p:nvSpPr>
        <p:spPr>
          <a:xfrm>
            <a:off x="7535584" y="4699004"/>
            <a:ext cx="4032000" cy="1968000"/>
          </a:xfrm>
        </p:spPr>
        <p:txBody>
          <a:bodyPr anchor="ctr" anchorCtr="0">
            <a:normAutofit/>
          </a:bodyPr>
          <a:lstStyle>
            <a:lvl1pPr marL="0" indent="0" algn="ctr">
              <a:buFontTx/>
              <a:buNone/>
              <a:defRPr sz="1333">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Tree>
    <p:extLst>
      <p:ext uri="{BB962C8B-B14F-4D97-AF65-F5344CB8AC3E}">
        <p14:creationId xmlns:p14="http://schemas.microsoft.com/office/powerpoint/2010/main" val="2950715972"/>
      </p:ext>
    </p:extLst>
  </p:cSld>
  <p:clrMapOvr>
    <a:masterClrMapping/>
  </p:clrMapOvr>
  <p:transition>
    <p:fade thruBlk="1"/>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ildeoppsett A m/tekst">
    <p:spTree>
      <p:nvGrpSpPr>
        <p:cNvPr id="1" name=""/>
        <p:cNvGrpSpPr/>
        <p:nvPr/>
      </p:nvGrpSpPr>
      <p:grpSpPr>
        <a:xfrm>
          <a:off x="0" y="0"/>
          <a:ext cx="0" cy="0"/>
          <a:chOff x="0" y="0"/>
          <a:chExt cx="0" cy="0"/>
        </a:xfrm>
      </p:grpSpPr>
      <p:sp>
        <p:nvSpPr>
          <p:cNvPr id="4" name="Picture Placeholder 9"/>
          <p:cNvSpPr>
            <a:spLocks noGrp="1"/>
          </p:cNvSpPr>
          <p:nvPr>
            <p:ph type="pic" sz="quarter" idx="11" hasCustomPrompt="1"/>
          </p:nvPr>
        </p:nvSpPr>
        <p:spPr>
          <a:xfrm>
            <a:off x="622300" y="1386688"/>
            <a:ext cx="3566336" cy="1584000"/>
          </a:xfrm>
        </p:spPr>
        <p:txBody>
          <a:bodyPr anchor="ctr" anchorCtr="0">
            <a:normAutofit/>
          </a:bodyPr>
          <a:lstStyle>
            <a:lvl1pPr marL="0" indent="0" algn="ctr">
              <a:buFontTx/>
              <a:buNone/>
              <a:defRPr sz="1333">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5" name="Picture Placeholder 9"/>
          <p:cNvSpPr>
            <a:spLocks noGrp="1"/>
          </p:cNvSpPr>
          <p:nvPr>
            <p:ph type="pic" sz="quarter" idx="12" hasCustomPrompt="1"/>
          </p:nvPr>
        </p:nvSpPr>
        <p:spPr>
          <a:xfrm>
            <a:off x="623392" y="3232977"/>
            <a:ext cx="3566336" cy="1584000"/>
          </a:xfrm>
        </p:spPr>
        <p:txBody>
          <a:bodyPr anchor="ctr" anchorCtr="0">
            <a:normAutofit/>
          </a:bodyPr>
          <a:lstStyle>
            <a:lvl1pPr marL="0" indent="0" algn="ctr">
              <a:buFontTx/>
              <a:buNone/>
              <a:defRPr sz="1333">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6" name="Picture Placeholder 9"/>
          <p:cNvSpPr>
            <a:spLocks noGrp="1"/>
          </p:cNvSpPr>
          <p:nvPr>
            <p:ph type="pic" sz="quarter" idx="13" hasCustomPrompt="1"/>
          </p:nvPr>
        </p:nvSpPr>
        <p:spPr>
          <a:xfrm>
            <a:off x="623392" y="5079267"/>
            <a:ext cx="3566336" cy="1584000"/>
          </a:xfrm>
        </p:spPr>
        <p:txBody>
          <a:bodyPr anchor="ctr" anchorCtr="0">
            <a:normAutofit/>
          </a:bodyPr>
          <a:lstStyle>
            <a:lvl1pPr marL="0" indent="0" algn="ctr">
              <a:buFontTx/>
              <a:buNone/>
              <a:defRPr sz="1333">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7" name="Content Placeholder 2"/>
          <p:cNvSpPr>
            <a:spLocks noGrp="1"/>
          </p:cNvSpPr>
          <p:nvPr>
            <p:ph idx="14" hasCustomPrompt="1"/>
          </p:nvPr>
        </p:nvSpPr>
        <p:spPr>
          <a:xfrm>
            <a:off x="4645605" y="1386687"/>
            <a:ext cx="6921243" cy="5276580"/>
          </a:xfrm>
        </p:spPr>
        <p:txBody>
          <a:bodyPr/>
          <a:lstStyle>
            <a:lvl1pPr>
              <a:lnSpc>
                <a:spcPct val="100000"/>
              </a:lnSpc>
              <a:spcBef>
                <a:spcPts val="800"/>
              </a:spcBef>
              <a:spcAft>
                <a:spcPts val="533"/>
              </a:spcAft>
              <a:defRPr/>
            </a:lvl1pPr>
            <a:lvl2pPr>
              <a:lnSpc>
                <a:spcPct val="100000"/>
              </a:lnSpc>
              <a:spcBef>
                <a:spcPts val="800"/>
              </a:spcBef>
              <a:spcAft>
                <a:spcPts val="533"/>
              </a:spcAft>
              <a:defRPr/>
            </a:lvl2pPr>
            <a:lvl3pPr>
              <a:lnSpc>
                <a:spcPct val="100000"/>
              </a:lnSpc>
              <a:spcBef>
                <a:spcPts val="800"/>
              </a:spcBef>
              <a:spcAft>
                <a:spcPts val="533"/>
              </a:spcAft>
              <a:defRPr/>
            </a:lvl3pPr>
          </a:lstStyle>
          <a:p>
            <a:pPr lvl="0"/>
            <a:r>
              <a:rPr lang="nb-NO" dirty="0"/>
              <a:t>&lt;Nivå 1, </a:t>
            </a:r>
            <a:r>
              <a:rPr lang="nb-NO" dirty="0" err="1"/>
              <a:t>str</a:t>
            </a:r>
            <a:r>
              <a:rPr lang="nb-NO" dirty="0"/>
              <a:t> 13&gt;</a:t>
            </a:r>
          </a:p>
          <a:p>
            <a:pPr lvl="1"/>
            <a:r>
              <a:rPr lang="nb-NO" dirty="0"/>
              <a:t>&lt;Nivå 2, </a:t>
            </a:r>
            <a:r>
              <a:rPr lang="nb-NO" dirty="0" err="1"/>
              <a:t>str</a:t>
            </a:r>
            <a:r>
              <a:rPr lang="nb-NO" dirty="0"/>
              <a:t> 13&gt;</a:t>
            </a:r>
          </a:p>
          <a:p>
            <a:pPr lvl="2"/>
            <a:r>
              <a:rPr lang="nb-NO" dirty="0"/>
              <a:t>&lt;Nivå 3, </a:t>
            </a:r>
            <a:r>
              <a:rPr lang="nb-NO" dirty="0" err="1"/>
              <a:t>str</a:t>
            </a:r>
            <a:r>
              <a:rPr lang="nb-NO" dirty="0"/>
              <a:t> 13&gt;</a:t>
            </a:r>
          </a:p>
        </p:txBody>
      </p:sp>
      <p:sp>
        <p:nvSpPr>
          <p:cNvPr id="9" name="Title 1"/>
          <p:cNvSpPr>
            <a:spLocks noGrp="1"/>
          </p:cNvSpPr>
          <p:nvPr>
            <p:ph type="title" hasCustomPrompt="1"/>
          </p:nvPr>
        </p:nvSpPr>
        <p:spPr>
          <a:xfrm>
            <a:off x="501927" y="393031"/>
            <a:ext cx="3634691" cy="348813"/>
          </a:xfrm>
        </p:spPr>
        <p:txBody>
          <a:bodyPr/>
          <a:lstStyle/>
          <a:p>
            <a:r>
              <a:rPr lang="nb-NO" dirty="0"/>
              <a:t>&lt;overskrift, </a:t>
            </a:r>
            <a:r>
              <a:rPr lang="nb-NO" dirty="0" err="1"/>
              <a:t>str</a:t>
            </a:r>
            <a:r>
              <a:rPr lang="nb-NO" dirty="0"/>
              <a:t> 17&gt;</a:t>
            </a:r>
            <a:endParaRPr lang="en-US" dirty="0"/>
          </a:p>
        </p:txBody>
      </p:sp>
    </p:spTree>
    <p:extLst>
      <p:ext uri="{BB962C8B-B14F-4D97-AF65-F5344CB8AC3E}">
        <p14:creationId xmlns:p14="http://schemas.microsoft.com/office/powerpoint/2010/main" val="4102608020"/>
      </p:ext>
    </p:extLst>
  </p:cSld>
  <p:clrMapOvr>
    <a:masterClrMapping/>
  </p:clrMapOvr>
  <p:transition>
    <p:fade thruBlk="1"/>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ildeoppsett B m/tekst">
    <p:spTree>
      <p:nvGrpSpPr>
        <p:cNvPr id="1" name=""/>
        <p:cNvGrpSpPr/>
        <p:nvPr/>
      </p:nvGrpSpPr>
      <p:grpSpPr>
        <a:xfrm>
          <a:off x="0" y="0"/>
          <a:ext cx="0" cy="0"/>
          <a:chOff x="0" y="0"/>
          <a:chExt cx="0" cy="0"/>
        </a:xfrm>
      </p:grpSpPr>
      <p:sp>
        <p:nvSpPr>
          <p:cNvPr id="3" name="Picture Placeholder 7"/>
          <p:cNvSpPr>
            <a:spLocks noGrp="1"/>
          </p:cNvSpPr>
          <p:nvPr>
            <p:ph type="pic" sz="quarter" idx="10" hasCustomPrompt="1"/>
          </p:nvPr>
        </p:nvSpPr>
        <p:spPr>
          <a:xfrm>
            <a:off x="619561" y="1386690"/>
            <a:ext cx="7163423" cy="5276575"/>
          </a:xfrm>
        </p:spPr>
        <p:txBody>
          <a:bodyPr anchor="ctr" anchorCtr="0"/>
          <a:lstStyle>
            <a:lvl1pPr marL="0" indent="0" algn="ctr">
              <a:buFontTx/>
              <a:buNone/>
              <a:defRPr>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8" name="Content Placeholder 2"/>
          <p:cNvSpPr>
            <a:spLocks noGrp="1"/>
          </p:cNvSpPr>
          <p:nvPr>
            <p:ph idx="13" hasCustomPrompt="1"/>
          </p:nvPr>
        </p:nvSpPr>
        <p:spPr>
          <a:xfrm>
            <a:off x="8239332" y="1388197"/>
            <a:ext cx="3415035" cy="5275071"/>
          </a:xfrm>
        </p:spPr>
        <p:txBody>
          <a:bodyPr/>
          <a:lstStyle>
            <a:lvl1pPr>
              <a:spcBef>
                <a:spcPts val="667"/>
              </a:spcBef>
              <a:spcAft>
                <a:spcPts val="533"/>
              </a:spcAft>
              <a:defRPr/>
            </a:lvl1pPr>
            <a:lvl2pPr>
              <a:spcBef>
                <a:spcPts val="267"/>
              </a:spcBef>
              <a:spcAft>
                <a:spcPts val="800"/>
              </a:spcAft>
              <a:defRPr/>
            </a:lvl2pPr>
            <a:lvl3pPr>
              <a:spcBef>
                <a:spcPts val="267"/>
              </a:spcBef>
              <a:spcAft>
                <a:spcPts val="800"/>
              </a:spcAft>
              <a:defRPr/>
            </a:lvl3pPr>
          </a:lstStyle>
          <a:p>
            <a:pPr lvl="0"/>
            <a:r>
              <a:rPr lang="nb-NO" dirty="0"/>
              <a:t>&lt;Nivå 1, </a:t>
            </a:r>
            <a:r>
              <a:rPr lang="nb-NO" dirty="0" err="1"/>
              <a:t>str</a:t>
            </a:r>
            <a:r>
              <a:rPr lang="nb-NO" dirty="0"/>
              <a:t> 14&gt;</a:t>
            </a:r>
          </a:p>
          <a:p>
            <a:pPr lvl="1"/>
            <a:r>
              <a:rPr lang="nb-NO" dirty="0"/>
              <a:t>&lt;Nivå 2, </a:t>
            </a:r>
            <a:r>
              <a:rPr lang="nb-NO" dirty="0" err="1"/>
              <a:t>str</a:t>
            </a:r>
            <a:r>
              <a:rPr lang="nb-NO" dirty="0"/>
              <a:t> 14&gt;</a:t>
            </a:r>
          </a:p>
          <a:p>
            <a:pPr lvl="2"/>
            <a:r>
              <a:rPr lang="nb-NO" dirty="0"/>
              <a:t>&lt;Nivå 3, </a:t>
            </a:r>
            <a:r>
              <a:rPr lang="nb-NO" dirty="0" err="1"/>
              <a:t>str</a:t>
            </a:r>
            <a:r>
              <a:rPr lang="nb-NO" dirty="0"/>
              <a:t> 14&gt;</a:t>
            </a:r>
          </a:p>
        </p:txBody>
      </p:sp>
      <p:sp>
        <p:nvSpPr>
          <p:cNvPr id="10" name="Title 1"/>
          <p:cNvSpPr>
            <a:spLocks noGrp="1"/>
          </p:cNvSpPr>
          <p:nvPr>
            <p:ph type="title" hasCustomPrompt="1"/>
          </p:nvPr>
        </p:nvSpPr>
        <p:spPr>
          <a:xfrm>
            <a:off x="501927" y="393031"/>
            <a:ext cx="3634691" cy="348813"/>
          </a:xfrm>
        </p:spPr>
        <p:txBody>
          <a:bodyPr/>
          <a:lstStyle/>
          <a:p>
            <a:r>
              <a:rPr lang="nb-NO" dirty="0"/>
              <a:t>&lt;overskrift, </a:t>
            </a:r>
            <a:r>
              <a:rPr lang="nb-NO" dirty="0" err="1"/>
              <a:t>str</a:t>
            </a:r>
            <a:r>
              <a:rPr lang="nb-NO" dirty="0"/>
              <a:t> 17&gt;</a:t>
            </a:r>
            <a:endParaRPr lang="en-US" dirty="0"/>
          </a:p>
        </p:txBody>
      </p:sp>
    </p:spTree>
    <p:extLst>
      <p:ext uri="{BB962C8B-B14F-4D97-AF65-F5344CB8AC3E}">
        <p14:creationId xmlns:p14="http://schemas.microsoft.com/office/powerpoint/2010/main" val="406577028"/>
      </p:ext>
    </p:extLst>
  </p:cSld>
  <p:clrMapOvr>
    <a:masterClrMapping/>
  </p:clrMapOvr>
  <p:transition>
    <p:fade thruBlk="1"/>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ildeoppsett C m/tekst">
    <p:spTree>
      <p:nvGrpSpPr>
        <p:cNvPr id="1" name=""/>
        <p:cNvGrpSpPr/>
        <p:nvPr/>
      </p:nvGrpSpPr>
      <p:grpSpPr>
        <a:xfrm>
          <a:off x="0" y="0"/>
          <a:ext cx="0" cy="0"/>
          <a:chOff x="0" y="0"/>
          <a:chExt cx="0" cy="0"/>
        </a:xfrm>
      </p:grpSpPr>
      <p:sp>
        <p:nvSpPr>
          <p:cNvPr id="3" name="Picture Placeholder 7"/>
          <p:cNvSpPr>
            <a:spLocks noGrp="1"/>
          </p:cNvSpPr>
          <p:nvPr>
            <p:ph type="pic" sz="quarter" idx="10" hasCustomPrompt="1"/>
          </p:nvPr>
        </p:nvSpPr>
        <p:spPr>
          <a:xfrm>
            <a:off x="4366685" y="1386689"/>
            <a:ext cx="7200900" cy="5276576"/>
          </a:xfrm>
        </p:spPr>
        <p:txBody>
          <a:bodyPr anchor="ctr" anchorCtr="0"/>
          <a:lstStyle>
            <a:lvl1pPr marL="0" indent="0" algn="ctr">
              <a:buFontTx/>
              <a:buNone/>
              <a:defRPr>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10" name="Title 1"/>
          <p:cNvSpPr>
            <a:spLocks noGrp="1"/>
          </p:cNvSpPr>
          <p:nvPr>
            <p:ph type="title" hasCustomPrompt="1"/>
          </p:nvPr>
        </p:nvSpPr>
        <p:spPr>
          <a:xfrm>
            <a:off x="501927" y="393031"/>
            <a:ext cx="3634691" cy="348813"/>
          </a:xfrm>
        </p:spPr>
        <p:txBody>
          <a:bodyPr/>
          <a:lstStyle/>
          <a:p>
            <a:r>
              <a:rPr lang="nb-NO" dirty="0"/>
              <a:t>&lt;overskrift, </a:t>
            </a:r>
            <a:r>
              <a:rPr lang="nb-NO" dirty="0" err="1"/>
              <a:t>str</a:t>
            </a:r>
            <a:r>
              <a:rPr lang="nb-NO" dirty="0"/>
              <a:t> 17&gt;</a:t>
            </a:r>
            <a:endParaRPr lang="en-US" dirty="0"/>
          </a:p>
        </p:txBody>
      </p:sp>
      <p:sp>
        <p:nvSpPr>
          <p:cNvPr id="5" name="Content Placeholder 2"/>
          <p:cNvSpPr>
            <a:spLocks noGrp="1"/>
          </p:cNvSpPr>
          <p:nvPr>
            <p:ph idx="1" hasCustomPrompt="1"/>
          </p:nvPr>
        </p:nvSpPr>
        <p:spPr>
          <a:xfrm>
            <a:off x="515692" y="1386689"/>
            <a:ext cx="3532899" cy="5276576"/>
          </a:xfrm>
        </p:spPr>
        <p:txBody>
          <a:bodyPr/>
          <a:lstStyle>
            <a:lvl1pPr>
              <a:spcBef>
                <a:spcPts val="667"/>
              </a:spcBef>
              <a:defRPr/>
            </a:lvl1pPr>
            <a:lvl2pPr>
              <a:lnSpc>
                <a:spcPct val="100000"/>
              </a:lnSpc>
              <a:spcBef>
                <a:spcPts val="267"/>
              </a:spcBef>
              <a:spcAft>
                <a:spcPts val="800"/>
              </a:spcAft>
              <a:defRPr/>
            </a:lvl2pPr>
            <a:lvl3pPr>
              <a:spcBef>
                <a:spcPts val="267"/>
              </a:spcBef>
              <a:spcAft>
                <a:spcPts val="800"/>
              </a:spcAft>
              <a:defRPr/>
            </a:lvl3pPr>
          </a:lstStyle>
          <a:p>
            <a:pPr lvl="0"/>
            <a:r>
              <a:rPr lang="nb-NO" dirty="0"/>
              <a:t>&lt;Nivå 1, </a:t>
            </a:r>
            <a:r>
              <a:rPr lang="nb-NO" dirty="0" err="1"/>
              <a:t>str</a:t>
            </a:r>
            <a:r>
              <a:rPr lang="nb-NO" dirty="0"/>
              <a:t> 14&gt;</a:t>
            </a:r>
          </a:p>
          <a:p>
            <a:pPr lvl="1"/>
            <a:r>
              <a:rPr lang="nb-NO" dirty="0"/>
              <a:t>&lt;Nivå 2, </a:t>
            </a:r>
            <a:r>
              <a:rPr lang="nb-NO" dirty="0" err="1"/>
              <a:t>str</a:t>
            </a:r>
            <a:r>
              <a:rPr lang="nb-NO" dirty="0"/>
              <a:t> 14&gt;</a:t>
            </a:r>
          </a:p>
          <a:p>
            <a:pPr lvl="2"/>
            <a:r>
              <a:rPr lang="nb-NO" dirty="0"/>
              <a:t>&lt;Nivå 3, </a:t>
            </a:r>
            <a:r>
              <a:rPr lang="nb-NO" dirty="0" err="1"/>
              <a:t>str</a:t>
            </a:r>
            <a:r>
              <a:rPr lang="nb-NO" dirty="0"/>
              <a:t> 14&gt;</a:t>
            </a:r>
          </a:p>
        </p:txBody>
      </p:sp>
    </p:spTree>
    <p:extLst>
      <p:ext uri="{BB962C8B-B14F-4D97-AF65-F5344CB8AC3E}">
        <p14:creationId xmlns:p14="http://schemas.microsoft.com/office/powerpoint/2010/main" val="3141779459"/>
      </p:ext>
    </p:extLst>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Personer m/bilde">
    <p:spTree>
      <p:nvGrpSpPr>
        <p:cNvPr id="1" name=""/>
        <p:cNvGrpSpPr/>
        <p:nvPr/>
      </p:nvGrpSpPr>
      <p:grpSpPr>
        <a:xfrm>
          <a:off x="0" y="0"/>
          <a:ext cx="0" cy="0"/>
          <a:chOff x="0" y="0"/>
          <a:chExt cx="0" cy="0"/>
        </a:xfrm>
      </p:grpSpPr>
      <p:sp>
        <p:nvSpPr>
          <p:cNvPr id="43" name="Text Placeholder 20"/>
          <p:cNvSpPr>
            <a:spLocks noGrp="1"/>
          </p:cNvSpPr>
          <p:nvPr>
            <p:ph type="body" sz="quarter" idx="21" hasCustomPrompt="1"/>
          </p:nvPr>
        </p:nvSpPr>
        <p:spPr>
          <a:xfrm>
            <a:off x="2334750" y="5805159"/>
            <a:ext cx="3359149" cy="836083"/>
          </a:xfrm>
        </p:spPr>
        <p:txBody>
          <a:bodyPr wrap="none" tIns="0" bIns="0">
            <a:noAutofit/>
          </a:bodyPr>
          <a:lstStyle>
            <a:lvl1pPr>
              <a:lnSpc>
                <a:spcPct val="100000"/>
              </a:lnSpc>
              <a:spcBef>
                <a:spcPts val="0"/>
              </a:spcBef>
              <a:spcAft>
                <a:spcPts val="133"/>
              </a:spcAft>
              <a:buFontTx/>
              <a:buNone/>
              <a:defRPr sz="1867">
                <a:solidFill>
                  <a:schemeClr val="tx1"/>
                </a:solidFill>
              </a:defRPr>
            </a:lvl1pPr>
            <a:lvl2pPr>
              <a:lnSpc>
                <a:spcPct val="100000"/>
              </a:lnSpc>
              <a:spcBef>
                <a:spcPts val="0"/>
              </a:spcBef>
              <a:spcAft>
                <a:spcPts val="133"/>
              </a:spcAft>
              <a:buFontTx/>
              <a:buNone/>
              <a:defRPr/>
            </a:lvl2pPr>
            <a:lvl3pPr>
              <a:lnSpc>
                <a:spcPct val="100000"/>
              </a:lnSpc>
              <a:spcBef>
                <a:spcPts val="0"/>
              </a:spcBef>
              <a:spcAft>
                <a:spcPts val="133"/>
              </a:spcAft>
              <a:buFontTx/>
              <a:buNone/>
              <a:defRPr/>
            </a:lvl3pPr>
            <a:lvl4pPr marL="1828754" indent="0">
              <a:lnSpc>
                <a:spcPct val="100000"/>
              </a:lnSpc>
              <a:spcBef>
                <a:spcPts val="0"/>
              </a:spcBef>
              <a:spcAft>
                <a:spcPts val="133"/>
              </a:spcAft>
              <a:buFontTx/>
              <a:buNone/>
              <a:defRPr/>
            </a:lvl4pPr>
            <a:lvl5pPr marL="2438339" indent="0">
              <a:lnSpc>
                <a:spcPct val="100000"/>
              </a:lnSpc>
              <a:spcBef>
                <a:spcPts val="0"/>
              </a:spcBef>
              <a:spcAft>
                <a:spcPts val="133"/>
              </a:spcAft>
              <a:buFontTx/>
              <a:buNone/>
              <a:defRPr/>
            </a:lvl5pPr>
          </a:lstStyle>
          <a:p>
            <a:pPr lvl="0"/>
            <a:r>
              <a:rPr lang="nb-NO" dirty="0"/>
              <a:t>&lt;Rolle, utdanning etc.&gt;</a:t>
            </a:r>
            <a:endParaRPr lang="en-US" dirty="0"/>
          </a:p>
        </p:txBody>
      </p:sp>
      <p:sp>
        <p:nvSpPr>
          <p:cNvPr id="44" name="Text Placeholder 22"/>
          <p:cNvSpPr>
            <a:spLocks noGrp="1"/>
          </p:cNvSpPr>
          <p:nvPr>
            <p:ph type="body" sz="quarter" idx="22" hasCustomPrompt="1"/>
          </p:nvPr>
        </p:nvSpPr>
        <p:spPr>
          <a:xfrm>
            <a:off x="2334684" y="5422488"/>
            <a:ext cx="3359149" cy="288000"/>
          </a:xfrm>
        </p:spPr>
        <p:txBody>
          <a:bodyPr wrap="none" tIns="0" bIns="0">
            <a:noAutofit/>
          </a:bodyPr>
          <a:lstStyle>
            <a:lvl1pPr>
              <a:lnSpc>
                <a:spcPct val="100000"/>
              </a:lnSpc>
              <a:spcBef>
                <a:spcPts val="0"/>
              </a:spcBef>
              <a:spcAft>
                <a:spcPts val="0"/>
              </a:spcAft>
              <a:buFontTx/>
              <a:buNone/>
              <a:defRPr sz="2133">
                <a:solidFill>
                  <a:srgbClr val="C9C0B5"/>
                </a:solidFill>
              </a:defRPr>
            </a:lvl1pPr>
            <a:lvl2pPr>
              <a:lnSpc>
                <a:spcPct val="100000"/>
              </a:lnSpc>
              <a:spcBef>
                <a:spcPts val="0"/>
              </a:spcBef>
              <a:spcAft>
                <a:spcPts val="0"/>
              </a:spcAft>
              <a:buFontTx/>
              <a:buNone/>
              <a:defRPr sz="1733">
                <a:solidFill>
                  <a:schemeClr val="tx1"/>
                </a:solidFill>
              </a:defRPr>
            </a:lvl2pPr>
            <a:lvl3pPr>
              <a:lnSpc>
                <a:spcPct val="100000"/>
              </a:lnSpc>
              <a:spcBef>
                <a:spcPts val="0"/>
              </a:spcBef>
              <a:spcAft>
                <a:spcPts val="0"/>
              </a:spcAft>
              <a:buFontTx/>
              <a:buNone/>
              <a:defRPr sz="1733">
                <a:solidFill>
                  <a:schemeClr val="tx1"/>
                </a:solidFill>
              </a:defRPr>
            </a:lvl3pPr>
            <a:lvl4pPr marL="1828754" indent="0">
              <a:lnSpc>
                <a:spcPct val="100000"/>
              </a:lnSpc>
              <a:spcBef>
                <a:spcPts val="0"/>
              </a:spcBef>
              <a:spcAft>
                <a:spcPts val="0"/>
              </a:spcAft>
              <a:buFontTx/>
              <a:buNone/>
              <a:defRPr sz="1733">
                <a:solidFill>
                  <a:schemeClr val="tx1"/>
                </a:solidFill>
              </a:defRPr>
            </a:lvl4pPr>
            <a:lvl5pPr marL="2438339" indent="0">
              <a:lnSpc>
                <a:spcPct val="100000"/>
              </a:lnSpc>
              <a:spcBef>
                <a:spcPts val="0"/>
              </a:spcBef>
              <a:spcAft>
                <a:spcPts val="0"/>
              </a:spcAft>
              <a:buFontTx/>
              <a:buNone/>
              <a:defRPr sz="1733">
                <a:solidFill>
                  <a:schemeClr val="tx1"/>
                </a:solidFill>
              </a:defRPr>
            </a:lvl5pPr>
          </a:lstStyle>
          <a:p>
            <a:pPr lvl="0"/>
            <a:r>
              <a:rPr lang="nb-NO" dirty="0"/>
              <a:t>&lt;Navn&gt;</a:t>
            </a:r>
            <a:endParaRPr lang="en-US" dirty="0"/>
          </a:p>
        </p:txBody>
      </p:sp>
      <p:sp>
        <p:nvSpPr>
          <p:cNvPr id="45" name="Picture Placeholder 7"/>
          <p:cNvSpPr>
            <a:spLocks noGrp="1"/>
          </p:cNvSpPr>
          <p:nvPr>
            <p:ph type="pic" sz="quarter" idx="23" hasCustomPrompt="1"/>
          </p:nvPr>
        </p:nvSpPr>
        <p:spPr>
          <a:xfrm>
            <a:off x="616608" y="5109475"/>
            <a:ext cx="1536000" cy="1536000"/>
          </a:xfrm>
        </p:spPr>
        <p:txBody>
          <a:bodyPr lIns="36000" rIns="36000" anchor="ctr" anchorCtr="1">
            <a:normAutofit/>
          </a:bodyPr>
          <a:lstStyle>
            <a:lvl1pPr marL="0" marR="0" indent="0" algn="ctr" defTabSz="609585" rtl="0" eaLnBrk="1" fontAlgn="auto" latinLnBrk="0" hangingPunct="1">
              <a:lnSpc>
                <a:spcPts val="2267"/>
              </a:lnSpc>
              <a:spcBef>
                <a:spcPts val="1600"/>
              </a:spcBef>
              <a:spcAft>
                <a:spcPts val="533"/>
              </a:spcAft>
              <a:buClrTx/>
              <a:buSzTx/>
              <a:buFont typeface="Arial"/>
              <a:buNone/>
              <a:tabLst/>
              <a:defRPr sz="1467">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46" name="Text Placeholder 20"/>
          <p:cNvSpPr>
            <a:spLocks noGrp="1"/>
          </p:cNvSpPr>
          <p:nvPr>
            <p:ph type="body" sz="quarter" idx="24" hasCustomPrompt="1"/>
          </p:nvPr>
        </p:nvSpPr>
        <p:spPr>
          <a:xfrm>
            <a:off x="8048999" y="3917103"/>
            <a:ext cx="3359149" cy="836083"/>
          </a:xfrm>
        </p:spPr>
        <p:txBody>
          <a:bodyPr wrap="none" tIns="0" bIns="0">
            <a:noAutofit/>
          </a:bodyPr>
          <a:lstStyle>
            <a:lvl1pPr>
              <a:lnSpc>
                <a:spcPct val="100000"/>
              </a:lnSpc>
              <a:spcBef>
                <a:spcPts val="0"/>
              </a:spcBef>
              <a:spcAft>
                <a:spcPts val="133"/>
              </a:spcAft>
              <a:buFontTx/>
              <a:buNone/>
              <a:defRPr>
                <a:solidFill>
                  <a:schemeClr val="tx1"/>
                </a:solidFill>
              </a:defRPr>
            </a:lvl1pPr>
            <a:lvl2pPr>
              <a:lnSpc>
                <a:spcPct val="100000"/>
              </a:lnSpc>
              <a:spcBef>
                <a:spcPts val="0"/>
              </a:spcBef>
              <a:spcAft>
                <a:spcPts val="133"/>
              </a:spcAft>
              <a:buFontTx/>
              <a:buNone/>
              <a:defRPr/>
            </a:lvl2pPr>
            <a:lvl3pPr>
              <a:lnSpc>
                <a:spcPct val="100000"/>
              </a:lnSpc>
              <a:spcBef>
                <a:spcPts val="0"/>
              </a:spcBef>
              <a:spcAft>
                <a:spcPts val="133"/>
              </a:spcAft>
              <a:buFontTx/>
              <a:buNone/>
              <a:defRPr/>
            </a:lvl3pPr>
            <a:lvl4pPr marL="1828754" indent="0">
              <a:lnSpc>
                <a:spcPct val="100000"/>
              </a:lnSpc>
              <a:spcBef>
                <a:spcPts val="0"/>
              </a:spcBef>
              <a:spcAft>
                <a:spcPts val="133"/>
              </a:spcAft>
              <a:buFontTx/>
              <a:buNone/>
              <a:defRPr/>
            </a:lvl4pPr>
            <a:lvl5pPr marL="2438339" indent="0">
              <a:lnSpc>
                <a:spcPct val="100000"/>
              </a:lnSpc>
              <a:spcBef>
                <a:spcPts val="0"/>
              </a:spcBef>
              <a:spcAft>
                <a:spcPts val="133"/>
              </a:spcAft>
              <a:buFontTx/>
              <a:buNone/>
              <a:defRPr/>
            </a:lvl5pPr>
          </a:lstStyle>
          <a:p>
            <a:pPr lvl="0"/>
            <a:r>
              <a:rPr lang="nb-NO" dirty="0"/>
              <a:t>&lt;Rolle, utdanning etc.&gt;</a:t>
            </a:r>
            <a:endParaRPr lang="en-US" dirty="0"/>
          </a:p>
        </p:txBody>
      </p:sp>
      <p:sp>
        <p:nvSpPr>
          <p:cNvPr id="47" name="Text Placeholder 22"/>
          <p:cNvSpPr>
            <a:spLocks noGrp="1"/>
          </p:cNvSpPr>
          <p:nvPr>
            <p:ph type="body" sz="quarter" idx="25" hasCustomPrompt="1"/>
          </p:nvPr>
        </p:nvSpPr>
        <p:spPr>
          <a:xfrm>
            <a:off x="8048934" y="3534432"/>
            <a:ext cx="3359149" cy="288000"/>
          </a:xfrm>
        </p:spPr>
        <p:txBody>
          <a:bodyPr wrap="none" tIns="0" bIns="0">
            <a:noAutofit/>
          </a:bodyPr>
          <a:lstStyle>
            <a:lvl1pPr>
              <a:lnSpc>
                <a:spcPct val="100000"/>
              </a:lnSpc>
              <a:spcBef>
                <a:spcPts val="0"/>
              </a:spcBef>
              <a:spcAft>
                <a:spcPts val="0"/>
              </a:spcAft>
              <a:buFontTx/>
              <a:buNone/>
              <a:defRPr sz="2133">
                <a:solidFill>
                  <a:srgbClr val="C9C0B5"/>
                </a:solidFill>
              </a:defRPr>
            </a:lvl1pPr>
            <a:lvl2pPr>
              <a:lnSpc>
                <a:spcPct val="100000"/>
              </a:lnSpc>
              <a:spcBef>
                <a:spcPts val="0"/>
              </a:spcBef>
              <a:spcAft>
                <a:spcPts val="0"/>
              </a:spcAft>
              <a:buFontTx/>
              <a:buNone/>
              <a:defRPr sz="1733">
                <a:solidFill>
                  <a:schemeClr val="tx1"/>
                </a:solidFill>
              </a:defRPr>
            </a:lvl2pPr>
            <a:lvl3pPr>
              <a:lnSpc>
                <a:spcPct val="100000"/>
              </a:lnSpc>
              <a:spcBef>
                <a:spcPts val="0"/>
              </a:spcBef>
              <a:spcAft>
                <a:spcPts val="0"/>
              </a:spcAft>
              <a:buFontTx/>
              <a:buNone/>
              <a:defRPr sz="1733">
                <a:solidFill>
                  <a:schemeClr val="tx1"/>
                </a:solidFill>
              </a:defRPr>
            </a:lvl3pPr>
            <a:lvl4pPr marL="1828754" indent="0">
              <a:lnSpc>
                <a:spcPct val="100000"/>
              </a:lnSpc>
              <a:spcBef>
                <a:spcPts val="0"/>
              </a:spcBef>
              <a:spcAft>
                <a:spcPts val="0"/>
              </a:spcAft>
              <a:buFontTx/>
              <a:buNone/>
              <a:defRPr sz="1733">
                <a:solidFill>
                  <a:schemeClr val="tx1"/>
                </a:solidFill>
              </a:defRPr>
            </a:lvl4pPr>
            <a:lvl5pPr marL="2438339" indent="0">
              <a:lnSpc>
                <a:spcPct val="100000"/>
              </a:lnSpc>
              <a:spcBef>
                <a:spcPts val="0"/>
              </a:spcBef>
              <a:spcAft>
                <a:spcPts val="0"/>
              </a:spcAft>
              <a:buFontTx/>
              <a:buNone/>
              <a:defRPr sz="1733">
                <a:solidFill>
                  <a:schemeClr val="tx1"/>
                </a:solidFill>
              </a:defRPr>
            </a:lvl5pPr>
          </a:lstStyle>
          <a:p>
            <a:pPr lvl="0"/>
            <a:r>
              <a:rPr lang="nb-NO" dirty="0"/>
              <a:t>&lt;Navn&gt;</a:t>
            </a:r>
            <a:endParaRPr lang="en-US" dirty="0"/>
          </a:p>
        </p:txBody>
      </p:sp>
      <p:sp>
        <p:nvSpPr>
          <p:cNvPr id="48" name="Picture Placeholder 7"/>
          <p:cNvSpPr>
            <a:spLocks noGrp="1"/>
          </p:cNvSpPr>
          <p:nvPr>
            <p:ph type="pic" sz="quarter" idx="26" hasCustomPrompt="1"/>
          </p:nvPr>
        </p:nvSpPr>
        <p:spPr>
          <a:xfrm>
            <a:off x="6330857" y="3221419"/>
            <a:ext cx="1536000" cy="1536000"/>
          </a:xfrm>
        </p:spPr>
        <p:txBody>
          <a:bodyPr lIns="36000" rIns="36000" anchor="ctr" anchorCtr="1">
            <a:normAutofit/>
          </a:bodyPr>
          <a:lstStyle>
            <a:lvl1pPr marL="0" marR="0" indent="0" algn="ctr" defTabSz="609585" rtl="0" eaLnBrk="1" fontAlgn="auto" latinLnBrk="0" hangingPunct="1">
              <a:lnSpc>
                <a:spcPts val="2267"/>
              </a:lnSpc>
              <a:spcBef>
                <a:spcPts val="1600"/>
              </a:spcBef>
              <a:spcAft>
                <a:spcPts val="533"/>
              </a:spcAft>
              <a:buClrTx/>
              <a:buSzTx/>
              <a:buFont typeface="Arial"/>
              <a:buNone/>
              <a:tabLst/>
              <a:defRPr sz="1467">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49" name="Text Placeholder 5"/>
          <p:cNvSpPr>
            <a:spLocks noGrp="1"/>
          </p:cNvSpPr>
          <p:nvPr>
            <p:ph type="body" sz="quarter" idx="27" hasCustomPrompt="1"/>
          </p:nvPr>
        </p:nvSpPr>
        <p:spPr>
          <a:xfrm>
            <a:off x="8048999" y="1967723"/>
            <a:ext cx="3360000" cy="864000"/>
          </a:xfrm>
        </p:spPr>
        <p:txBody>
          <a:bodyPr wrap="none" tIns="0" bIns="0">
            <a:noAutofit/>
          </a:bodyPr>
          <a:lstStyle>
            <a:lvl1pPr>
              <a:lnSpc>
                <a:spcPct val="100000"/>
              </a:lnSpc>
              <a:spcBef>
                <a:spcPts val="0"/>
              </a:spcBef>
              <a:spcAft>
                <a:spcPts val="133"/>
              </a:spcAft>
              <a:buFontTx/>
              <a:buNone/>
              <a:defRPr sz="1867" baseline="0">
                <a:solidFill>
                  <a:schemeClr val="tx1"/>
                </a:solidFill>
              </a:defRPr>
            </a:lvl1pPr>
            <a:lvl2pPr>
              <a:lnSpc>
                <a:spcPct val="100000"/>
              </a:lnSpc>
              <a:spcBef>
                <a:spcPts val="0"/>
              </a:spcBef>
              <a:spcAft>
                <a:spcPts val="0"/>
              </a:spcAft>
              <a:buFontTx/>
              <a:buNone/>
              <a:defRPr sz="1733"/>
            </a:lvl2pPr>
            <a:lvl3pPr>
              <a:lnSpc>
                <a:spcPct val="100000"/>
              </a:lnSpc>
              <a:spcBef>
                <a:spcPts val="0"/>
              </a:spcBef>
              <a:spcAft>
                <a:spcPts val="0"/>
              </a:spcAft>
              <a:buFontTx/>
              <a:buNone/>
              <a:defRPr sz="1733"/>
            </a:lvl3pPr>
            <a:lvl4pPr marL="1828754" indent="0">
              <a:lnSpc>
                <a:spcPct val="100000"/>
              </a:lnSpc>
              <a:spcBef>
                <a:spcPts val="0"/>
              </a:spcBef>
              <a:spcAft>
                <a:spcPts val="0"/>
              </a:spcAft>
              <a:buFontTx/>
              <a:buNone/>
              <a:defRPr sz="1733"/>
            </a:lvl4pPr>
            <a:lvl5pPr marL="2438339" indent="0">
              <a:lnSpc>
                <a:spcPct val="100000"/>
              </a:lnSpc>
              <a:spcBef>
                <a:spcPts val="0"/>
              </a:spcBef>
              <a:spcAft>
                <a:spcPts val="0"/>
              </a:spcAft>
              <a:buFontTx/>
              <a:buNone/>
              <a:defRPr sz="1733"/>
            </a:lvl5pPr>
          </a:lstStyle>
          <a:p>
            <a:pPr lvl="0"/>
            <a:r>
              <a:rPr lang="nb-NO" dirty="0"/>
              <a:t>&lt;Rolle, utdanning etc.&gt;</a:t>
            </a:r>
          </a:p>
        </p:txBody>
      </p:sp>
      <p:sp>
        <p:nvSpPr>
          <p:cNvPr id="50" name="Text Placeholder 2"/>
          <p:cNvSpPr>
            <a:spLocks noGrp="1"/>
          </p:cNvSpPr>
          <p:nvPr>
            <p:ph type="body" sz="quarter" idx="28" hasCustomPrompt="1"/>
          </p:nvPr>
        </p:nvSpPr>
        <p:spPr>
          <a:xfrm>
            <a:off x="8048999" y="1588577"/>
            <a:ext cx="3360000" cy="288000"/>
          </a:xfrm>
        </p:spPr>
        <p:txBody>
          <a:bodyPr wrap="none" tIns="0" bIns="0">
            <a:noAutofit/>
          </a:bodyPr>
          <a:lstStyle>
            <a:lvl1pPr>
              <a:lnSpc>
                <a:spcPct val="100000"/>
              </a:lnSpc>
              <a:buFontTx/>
              <a:buNone/>
              <a:defRPr sz="2133">
                <a:solidFill>
                  <a:srgbClr val="C9C0B5"/>
                </a:solidFill>
              </a:defRPr>
            </a:lvl1pPr>
            <a:lvl2pPr>
              <a:buFontTx/>
              <a:buNone/>
              <a:defRPr sz="1733">
                <a:solidFill>
                  <a:schemeClr val="tx1"/>
                </a:solidFill>
              </a:defRPr>
            </a:lvl2pPr>
            <a:lvl3pPr>
              <a:buFontTx/>
              <a:buNone/>
              <a:defRPr sz="1733">
                <a:solidFill>
                  <a:schemeClr val="tx1"/>
                </a:solidFill>
              </a:defRPr>
            </a:lvl3pPr>
            <a:lvl4pPr marL="1828754" indent="0">
              <a:buFontTx/>
              <a:buNone/>
              <a:defRPr sz="1733">
                <a:solidFill>
                  <a:schemeClr val="tx1"/>
                </a:solidFill>
              </a:defRPr>
            </a:lvl4pPr>
            <a:lvl5pPr marL="2438339" indent="0">
              <a:buFontTx/>
              <a:buNone/>
              <a:defRPr sz="1733">
                <a:solidFill>
                  <a:schemeClr val="tx1"/>
                </a:solidFill>
              </a:defRPr>
            </a:lvl5pPr>
          </a:lstStyle>
          <a:p>
            <a:pPr lvl="0"/>
            <a:r>
              <a:rPr lang="nb-NO" dirty="0"/>
              <a:t>&lt;Navn&gt;</a:t>
            </a:r>
          </a:p>
        </p:txBody>
      </p:sp>
      <p:sp>
        <p:nvSpPr>
          <p:cNvPr id="51" name="Picture Placeholder 4"/>
          <p:cNvSpPr>
            <a:spLocks noGrp="1"/>
          </p:cNvSpPr>
          <p:nvPr>
            <p:ph type="pic" sz="quarter" idx="29" hasCustomPrompt="1"/>
          </p:nvPr>
        </p:nvSpPr>
        <p:spPr>
          <a:xfrm>
            <a:off x="6331440" y="1322899"/>
            <a:ext cx="1508824" cy="1508824"/>
          </a:xfrm>
        </p:spPr>
        <p:txBody>
          <a:bodyPr lIns="36000" rIns="36000" anchor="ctr" anchorCtr="1">
            <a:normAutofit/>
          </a:bodyPr>
          <a:lstStyle>
            <a:lvl1pPr algn="ctr">
              <a:defRPr sz="1467">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52" name="Text Placeholder 20"/>
          <p:cNvSpPr>
            <a:spLocks noGrp="1"/>
          </p:cNvSpPr>
          <p:nvPr>
            <p:ph type="body" sz="quarter" idx="30" hasCustomPrompt="1"/>
          </p:nvPr>
        </p:nvSpPr>
        <p:spPr>
          <a:xfrm>
            <a:off x="8048999" y="5805159"/>
            <a:ext cx="3359149" cy="836083"/>
          </a:xfrm>
        </p:spPr>
        <p:txBody>
          <a:bodyPr wrap="none" tIns="0" bIns="0">
            <a:noAutofit/>
          </a:bodyPr>
          <a:lstStyle>
            <a:lvl1pPr>
              <a:lnSpc>
                <a:spcPct val="100000"/>
              </a:lnSpc>
              <a:spcBef>
                <a:spcPts val="0"/>
              </a:spcBef>
              <a:spcAft>
                <a:spcPts val="133"/>
              </a:spcAft>
              <a:buFontTx/>
              <a:buNone/>
              <a:defRPr sz="1867">
                <a:solidFill>
                  <a:schemeClr val="tx1"/>
                </a:solidFill>
              </a:defRPr>
            </a:lvl1pPr>
            <a:lvl2pPr>
              <a:lnSpc>
                <a:spcPct val="100000"/>
              </a:lnSpc>
              <a:spcBef>
                <a:spcPts val="0"/>
              </a:spcBef>
              <a:spcAft>
                <a:spcPts val="133"/>
              </a:spcAft>
              <a:buFontTx/>
              <a:buNone/>
              <a:defRPr/>
            </a:lvl2pPr>
            <a:lvl3pPr>
              <a:lnSpc>
                <a:spcPct val="100000"/>
              </a:lnSpc>
              <a:spcBef>
                <a:spcPts val="0"/>
              </a:spcBef>
              <a:spcAft>
                <a:spcPts val="133"/>
              </a:spcAft>
              <a:buFontTx/>
              <a:buNone/>
              <a:defRPr/>
            </a:lvl3pPr>
            <a:lvl4pPr marL="1828754" indent="0">
              <a:lnSpc>
                <a:spcPct val="100000"/>
              </a:lnSpc>
              <a:spcBef>
                <a:spcPts val="0"/>
              </a:spcBef>
              <a:spcAft>
                <a:spcPts val="133"/>
              </a:spcAft>
              <a:buFontTx/>
              <a:buNone/>
              <a:defRPr/>
            </a:lvl4pPr>
            <a:lvl5pPr marL="2438339" indent="0">
              <a:lnSpc>
                <a:spcPct val="100000"/>
              </a:lnSpc>
              <a:spcBef>
                <a:spcPts val="0"/>
              </a:spcBef>
              <a:spcAft>
                <a:spcPts val="133"/>
              </a:spcAft>
              <a:buFontTx/>
              <a:buNone/>
              <a:defRPr/>
            </a:lvl5pPr>
          </a:lstStyle>
          <a:p>
            <a:pPr lvl="0"/>
            <a:r>
              <a:rPr lang="nb-NO" dirty="0"/>
              <a:t>&lt;Rolle, utdanning etc.&gt;</a:t>
            </a:r>
            <a:endParaRPr lang="en-US" dirty="0"/>
          </a:p>
        </p:txBody>
      </p:sp>
      <p:sp>
        <p:nvSpPr>
          <p:cNvPr id="21" name="Text Placeholder 20"/>
          <p:cNvSpPr>
            <a:spLocks noGrp="1"/>
          </p:cNvSpPr>
          <p:nvPr>
            <p:ph type="body" sz="quarter" idx="19" hasCustomPrompt="1"/>
          </p:nvPr>
        </p:nvSpPr>
        <p:spPr>
          <a:xfrm>
            <a:off x="2334750" y="3917103"/>
            <a:ext cx="3359149" cy="836083"/>
          </a:xfrm>
        </p:spPr>
        <p:txBody>
          <a:bodyPr wrap="none" tIns="0" bIns="0">
            <a:noAutofit/>
          </a:bodyPr>
          <a:lstStyle>
            <a:lvl1pPr>
              <a:lnSpc>
                <a:spcPct val="100000"/>
              </a:lnSpc>
              <a:spcBef>
                <a:spcPts val="0"/>
              </a:spcBef>
              <a:spcAft>
                <a:spcPts val="133"/>
              </a:spcAft>
              <a:buFontTx/>
              <a:buNone/>
              <a:defRPr sz="1867">
                <a:solidFill>
                  <a:schemeClr val="tx1"/>
                </a:solidFill>
              </a:defRPr>
            </a:lvl1pPr>
            <a:lvl2pPr>
              <a:lnSpc>
                <a:spcPct val="100000"/>
              </a:lnSpc>
              <a:spcBef>
                <a:spcPts val="0"/>
              </a:spcBef>
              <a:spcAft>
                <a:spcPts val="133"/>
              </a:spcAft>
              <a:buFontTx/>
              <a:buNone/>
              <a:defRPr/>
            </a:lvl2pPr>
            <a:lvl3pPr>
              <a:lnSpc>
                <a:spcPct val="100000"/>
              </a:lnSpc>
              <a:spcBef>
                <a:spcPts val="0"/>
              </a:spcBef>
              <a:spcAft>
                <a:spcPts val="133"/>
              </a:spcAft>
              <a:buFontTx/>
              <a:buNone/>
              <a:defRPr/>
            </a:lvl3pPr>
            <a:lvl4pPr marL="1828754" indent="0">
              <a:lnSpc>
                <a:spcPct val="100000"/>
              </a:lnSpc>
              <a:spcBef>
                <a:spcPts val="0"/>
              </a:spcBef>
              <a:spcAft>
                <a:spcPts val="133"/>
              </a:spcAft>
              <a:buFontTx/>
              <a:buNone/>
              <a:defRPr/>
            </a:lvl4pPr>
            <a:lvl5pPr marL="2438339" indent="0">
              <a:lnSpc>
                <a:spcPct val="100000"/>
              </a:lnSpc>
              <a:spcBef>
                <a:spcPts val="0"/>
              </a:spcBef>
              <a:spcAft>
                <a:spcPts val="133"/>
              </a:spcAft>
              <a:buFontTx/>
              <a:buNone/>
              <a:defRPr/>
            </a:lvl5pPr>
          </a:lstStyle>
          <a:p>
            <a:pPr lvl="0"/>
            <a:r>
              <a:rPr lang="nb-NO" dirty="0"/>
              <a:t>&lt;Rolle, utdanning etc.&gt;</a:t>
            </a:r>
            <a:endParaRPr lang="en-US" dirty="0"/>
          </a:p>
        </p:txBody>
      </p:sp>
      <p:sp>
        <p:nvSpPr>
          <p:cNvPr id="53" name="Text Placeholder 22"/>
          <p:cNvSpPr>
            <a:spLocks noGrp="1"/>
          </p:cNvSpPr>
          <p:nvPr>
            <p:ph type="body" sz="quarter" idx="31" hasCustomPrompt="1"/>
          </p:nvPr>
        </p:nvSpPr>
        <p:spPr>
          <a:xfrm>
            <a:off x="8048934" y="5422488"/>
            <a:ext cx="3359149" cy="288000"/>
          </a:xfrm>
        </p:spPr>
        <p:txBody>
          <a:bodyPr wrap="none" tIns="0" bIns="0">
            <a:noAutofit/>
          </a:bodyPr>
          <a:lstStyle>
            <a:lvl1pPr>
              <a:lnSpc>
                <a:spcPct val="100000"/>
              </a:lnSpc>
              <a:spcBef>
                <a:spcPts val="0"/>
              </a:spcBef>
              <a:spcAft>
                <a:spcPts val="0"/>
              </a:spcAft>
              <a:buFontTx/>
              <a:buNone/>
              <a:defRPr sz="2133">
                <a:solidFill>
                  <a:srgbClr val="C9C0B5"/>
                </a:solidFill>
              </a:defRPr>
            </a:lvl1pPr>
            <a:lvl2pPr>
              <a:lnSpc>
                <a:spcPct val="100000"/>
              </a:lnSpc>
              <a:spcBef>
                <a:spcPts val="0"/>
              </a:spcBef>
              <a:spcAft>
                <a:spcPts val="0"/>
              </a:spcAft>
              <a:buFontTx/>
              <a:buNone/>
              <a:defRPr sz="1733">
                <a:solidFill>
                  <a:schemeClr val="tx1"/>
                </a:solidFill>
              </a:defRPr>
            </a:lvl2pPr>
            <a:lvl3pPr>
              <a:lnSpc>
                <a:spcPct val="100000"/>
              </a:lnSpc>
              <a:spcBef>
                <a:spcPts val="0"/>
              </a:spcBef>
              <a:spcAft>
                <a:spcPts val="0"/>
              </a:spcAft>
              <a:buFontTx/>
              <a:buNone/>
              <a:defRPr sz="1733">
                <a:solidFill>
                  <a:schemeClr val="tx1"/>
                </a:solidFill>
              </a:defRPr>
            </a:lvl3pPr>
            <a:lvl4pPr marL="1828754" indent="0">
              <a:lnSpc>
                <a:spcPct val="100000"/>
              </a:lnSpc>
              <a:spcBef>
                <a:spcPts val="0"/>
              </a:spcBef>
              <a:spcAft>
                <a:spcPts val="0"/>
              </a:spcAft>
              <a:buFontTx/>
              <a:buNone/>
              <a:defRPr sz="1733">
                <a:solidFill>
                  <a:schemeClr val="tx1"/>
                </a:solidFill>
              </a:defRPr>
            </a:lvl4pPr>
            <a:lvl5pPr marL="2438339" indent="0">
              <a:lnSpc>
                <a:spcPct val="100000"/>
              </a:lnSpc>
              <a:spcBef>
                <a:spcPts val="0"/>
              </a:spcBef>
              <a:spcAft>
                <a:spcPts val="0"/>
              </a:spcAft>
              <a:buFontTx/>
              <a:buNone/>
              <a:defRPr sz="1733">
                <a:solidFill>
                  <a:schemeClr val="tx1"/>
                </a:solidFill>
              </a:defRPr>
            </a:lvl5pPr>
          </a:lstStyle>
          <a:p>
            <a:pPr lvl="0"/>
            <a:r>
              <a:rPr lang="nb-NO" dirty="0"/>
              <a:t>&lt;Navn&gt;</a:t>
            </a:r>
            <a:endParaRPr lang="en-US" dirty="0"/>
          </a:p>
        </p:txBody>
      </p:sp>
      <p:sp>
        <p:nvSpPr>
          <p:cNvPr id="23" name="Text Placeholder 22"/>
          <p:cNvSpPr>
            <a:spLocks noGrp="1"/>
          </p:cNvSpPr>
          <p:nvPr>
            <p:ph type="body" sz="quarter" idx="20" hasCustomPrompt="1"/>
          </p:nvPr>
        </p:nvSpPr>
        <p:spPr>
          <a:xfrm>
            <a:off x="2334684" y="3534432"/>
            <a:ext cx="3359149" cy="288000"/>
          </a:xfrm>
        </p:spPr>
        <p:txBody>
          <a:bodyPr wrap="none" tIns="0" bIns="0">
            <a:noAutofit/>
          </a:bodyPr>
          <a:lstStyle>
            <a:lvl1pPr>
              <a:lnSpc>
                <a:spcPct val="100000"/>
              </a:lnSpc>
              <a:spcBef>
                <a:spcPts val="0"/>
              </a:spcBef>
              <a:spcAft>
                <a:spcPts val="0"/>
              </a:spcAft>
              <a:buFontTx/>
              <a:buNone/>
              <a:defRPr sz="2133">
                <a:solidFill>
                  <a:srgbClr val="C9C0B5"/>
                </a:solidFill>
              </a:defRPr>
            </a:lvl1pPr>
            <a:lvl2pPr>
              <a:lnSpc>
                <a:spcPct val="100000"/>
              </a:lnSpc>
              <a:spcBef>
                <a:spcPts val="0"/>
              </a:spcBef>
              <a:spcAft>
                <a:spcPts val="0"/>
              </a:spcAft>
              <a:buFontTx/>
              <a:buNone/>
              <a:defRPr sz="1733">
                <a:solidFill>
                  <a:schemeClr val="tx1"/>
                </a:solidFill>
              </a:defRPr>
            </a:lvl2pPr>
            <a:lvl3pPr>
              <a:lnSpc>
                <a:spcPct val="100000"/>
              </a:lnSpc>
              <a:spcBef>
                <a:spcPts val="0"/>
              </a:spcBef>
              <a:spcAft>
                <a:spcPts val="0"/>
              </a:spcAft>
              <a:buFontTx/>
              <a:buNone/>
              <a:defRPr sz="1733">
                <a:solidFill>
                  <a:schemeClr val="tx1"/>
                </a:solidFill>
              </a:defRPr>
            </a:lvl3pPr>
            <a:lvl4pPr marL="1828754" indent="0">
              <a:lnSpc>
                <a:spcPct val="100000"/>
              </a:lnSpc>
              <a:spcBef>
                <a:spcPts val="0"/>
              </a:spcBef>
              <a:spcAft>
                <a:spcPts val="0"/>
              </a:spcAft>
              <a:buFontTx/>
              <a:buNone/>
              <a:defRPr sz="1733">
                <a:solidFill>
                  <a:schemeClr val="tx1"/>
                </a:solidFill>
              </a:defRPr>
            </a:lvl4pPr>
            <a:lvl5pPr marL="2438339" indent="0">
              <a:lnSpc>
                <a:spcPct val="100000"/>
              </a:lnSpc>
              <a:spcBef>
                <a:spcPts val="0"/>
              </a:spcBef>
              <a:spcAft>
                <a:spcPts val="0"/>
              </a:spcAft>
              <a:buFontTx/>
              <a:buNone/>
              <a:defRPr sz="1733">
                <a:solidFill>
                  <a:schemeClr val="tx1"/>
                </a:solidFill>
              </a:defRPr>
            </a:lvl5pPr>
          </a:lstStyle>
          <a:p>
            <a:pPr lvl="0"/>
            <a:r>
              <a:rPr lang="nb-NO" dirty="0"/>
              <a:t>&lt;Navn&gt;</a:t>
            </a:r>
            <a:endParaRPr lang="en-US" dirty="0"/>
          </a:p>
        </p:txBody>
      </p:sp>
      <p:sp>
        <p:nvSpPr>
          <p:cNvPr id="54" name="Picture Placeholder 7"/>
          <p:cNvSpPr>
            <a:spLocks noGrp="1"/>
          </p:cNvSpPr>
          <p:nvPr>
            <p:ph type="pic" sz="quarter" idx="32" hasCustomPrompt="1"/>
          </p:nvPr>
        </p:nvSpPr>
        <p:spPr>
          <a:xfrm>
            <a:off x="6330857" y="5109475"/>
            <a:ext cx="1536000" cy="1536000"/>
          </a:xfrm>
        </p:spPr>
        <p:txBody>
          <a:bodyPr lIns="36000" rIns="36000" anchor="ctr" anchorCtr="1">
            <a:normAutofit/>
          </a:bodyPr>
          <a:lstStyle>
            <a:lvl1pPr marL="0" marR="0" indent="0" algn="ctr" defTabSz="609585" rtl="0" eaLnBrk="1" fontAlgn="auto" latinLnBrk="0" hangingPunct="1">
              <a:lnSpc>
                <a:spcPts val="2267"/>
              </a:lnSpc>
              <a:spcBef>
                <a:spcPts val="1600"/>
              </a:spcBef>
              <a:spcAft>
                <a:spcPts val="533"/>
              </a:spcAft>
              <a:buClrTx/>
              <a:buSzTx/>
              <a:buFont typeface="Arial"/>
              <a:buNone/>
              <a:tabLst/>
              <a:defRPr sz="1467">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8" name="Picture Placeholder 7"/>
          <p:cNvSpPr>
            <a:spLocks noGrp="1"/>
          </p:cNvSpPr>
          <p:nvPr>
            <p:ph type="pic" sz="quarter" idx="18" hasCustomPrompt="1"/>
          </p:nvPr>
        </p:nvSpPr>
        <p:spPr>
          <a:xfrm>
            <a:off x="616608" y="3221419"/>
            <a:ext cx="1536000" cy="1536000"/>
          </a:xfrm>
        </p:spPr>
        <p:txBody>
          <a:bodyPr lIns="36000" rIns="36000" anchor="ctr" anchorCtr="1">
            <a:normAutofit/>
          </a:bodyPr>
          <a:lstStyle>
            <a:lvl1pPr marL="0" marR="0" indent="0" algn="ctr" defTabSz="609585" rtl="0" eaLnBrk="1" fontAlgn="auto" latinLnBrk="0" hangingPunct="1">
              <a:lnSpc>
                <a:spcPts val="2267"/>
              </a:lnSpc>
              <a:spcBef>
                <a:spcPts val="1600"/>
              </a:spcBef>
              <a:spcAft>
                <a:spcPts val="533"/>
              </a:spcAft>
              <a:buClrTx/>
              <a:buSzTx/>
              <a:buFont typeface="Arial"/>
              <a:buNone/>
              <a:tabLst/>
              <a:defRPr sz="1467">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6" name="Text Placeholder 5"/>
          <p:cNvSpPr>
            <a:spLocks noGrp="1"/>
          </p:cNvSpPr>
          <p:nvPr>
            <p:ph type="body" sz="quarter" idx="17" hasCustomPrompt="1"/>
          </p:nvPr>
        </p:nvSpPr>
        <p:spPr>
          <a:xfrm>
            <a:off x="2334749" y="1967723"/>
            <a:ext cx="3360000" cy="864000"/>
          </a:xfrm>
        </p:spPr>
        <p:txBody>
          <a:bodyPr wrap="none" tIns="0" bIns="0">
            <a:noAutofit/>
          </a:bodyPr>
          <a:lstStyle>
            <a:lvl1pPr>
              <a:lnSpc>
                <a:spcPct val="100000"/>
              </a:lnSpc>
              <a:spcBef>
                <a:spcPts val="0"/>
              </a:spcBef>
              <a:spcAft>
                <a:spcPts val="133"/>
              </a:spcAft>
              <a:buFontTx/>
              <a:buNone/>
              <a:defRPr sz="1867" baseline="0">
                <a:solidFill>
                  <a:schemeClr val="tx1"/>
                </a:solidFill>
              </a:defRPr>
            </a:lvl1pPr>
            <a:lvl2pPr>
              <a:lnSpc>
                <a:spcPct val="100000"/>
              </a:lnSpc>
              <a:spcBef>
                <a:spcPts val="0"/>
              </a:spcBef>
              <a:spcAft>
                <a:spcPts val="0"/>
              </a:spcAft>
              <a:buFontTx/>
              <a:buNone/>
              <a:defRPr sz="1733"/>
            </a:lvl2pPr>
            <a:lvl3pPr>
              <a:lnSpc>
                <a:spcPct val="100000"/>
              </a:lnSpc>
              <a:spcBef>
                <a:spcPts val="0"/>
              </a:spcBef>
              <a:spcAft>
                <a:spcPts val="0"/>
              </a:spcAft>
              <a:buFontTx/>
              <a:buNone/>
              <a:defRPr sz="1733"/>
            </a:lvl3pPr>
            <a:lvl4pPr marL="1828754" indent="0">
              <a:lnSpc>
                <a:spcPct val="100000"/>
              </a:lnSpc>
              <a:spcBef>
                <a:spcPts val="0"/>
              </a:spcBef>
              <a:spcAft>
                <a:spcPts val="0"/>
              </a:spcAft>
              <a:buFontTx/>
              <a:buNone/>
              <a:defRPr sz="1733"/>
            </a:lvl4pPr>
            <a:lvl5pPr marL="2438339" indent="0">
              <a:lnSpc>
                <a:spcPct val="100000"/>
              </a:lnSpc>
              <a:spcBef>
                <a:spcPts val="0"/>
              </a:spcBef>
              <a:spcAft>
                <a:spcPts val="0"/>
              </a:spcAft>
              <a:buFontTx/>
              <a:buNone/>
              <a:defRPr sz="1733"/>
            </a:lvl5pPr>
          </a:lstStyle>
          <a:p>
            <a:pPr lvl="0"/>
            <a:r>
              <a:rPr lang="nb-NO" dirty="0"/>
              <a:t>&lt;Rolle, utdanning etc.&gt;</a:t>
            </a:r>
          </a:p>
        </p:txBody>
      </p:sp>
      <p:sp>
        <p:nvSpPr>
          <p:cNvPr id="3" name="Text Placeholder 2"/>
          <p:cNvSpPr>
            <a:spLocks noGrp="1"/>
          </p:cNvSpPr>
          <p:nvPr>
            <p:ph type="body" sz="quarter" idx="16" hasCustomPrompt="1"/>
          </p:nvPr>
        </p:nvSpPr>
        <p:spPr>
          <a:xfrm>
            <a:off x="2334749" y="1588577"/>
            <a:ext cx="3360000" cy="288000"/>
          </a:xfrm>
        </p:spPr>
        <p:txBody>
          <a:bodyPr wrap="none" tIns="0" bIns="0">
            <a:noAutofit/>
          </a:bodyPr>
          <a:lstStyle>
            <a:lvl1pPr>
              <a:lnSpc>
                <a:spcPct val="100000"/>
              </a:lnSpc>
              <a:buFontTx/>
              <a:buNone/>
              <a:defRPr sz="2133">
                <a:solidFill>
                  <a:srgbClr val="C9C0B5"/>
                </a:solidFill>
              </a:defRPr>
            </a:lvl1pPr>
            <a:lvl2pPr>
              <a:buFontTx/>
              <a:buNone/>
              <a:defRPr sz="1733">
                <a:solidFill>
                  <a:schemeClr val="tx1"/>
                </a:solidFill>
              </a:defRPr>
            </a:lvl2pPr>
            <a:lvl3pPr>
              <a:buFontTx/>
              <a:buNone/>
              <a:defRPr sz="1733">
                <a:solidFill>
                  <a:schemeClr val="tx1"/>
                </a:solidFill>
              </a:defRPr>
            </a:lvl3pPr>
            <a:lvl4pPr marL="1828754" indent="0">
              <a:buFontTx/>
              <a:buNone/>
              <a:defRPr sz="1733">
                <a:solidFill>
                  <a:schemeClr val="tx1"/>
                </a:solidFill>
              </a:defRPr>
            </a:lvl4pPr>
            <a:lvl5pPr marL="2438339" indent="0">
              <a:buFontTx/>
              <a:buNone/>
              <a:defRPr sz="1733">
                <a:solidFill>
                  <a:schemeClr val="tx1"/>
                </a:solidFill>
              </a:defRPr>
            </a:lvl5pPr>
          </a:lstStyle>
          <a:p>
            <a:pPr lvl="0"/>
            <a:r>
              <a:rPr lang="nb-NO" dirty="0"/>
              <a:t>&lt;Navn&gt;</a:t>
            </a:r>
          </a:p>
        </p:txBody>
      </p:sp>
      <p:sp>
        <p:nvSpPr>
          <p:cNvPr id="5" name="Picture Placeholder 4"/>
          <p:cNvSpPr>
            <a:spLocks noGrp="1"/>
          </p:cNvSpPr>
          <p:nvPr>
            <p:ph type="pic" sz="quarter" idx="10" hasCustomPrompt="1"/>
          </p:nvPr>
        </p:nvSpPr>
        <p:spPr>
          <a:xfrm>
            <a:off x="617191" y="1322899"/>
            <a:ext cx="1508824" cy="1508824"/>
          </a:xfrm>
        </p:spPr>
        <p:txBody>
          <a:bodyPr lIns="36000" rIns="36000" anchor="ctr" anchorCtr="1">
            <a:normAutofit/>
          </a:bodyPr>
          <a:lstStyle>
            <a:lvl1pPr algn="ctr">
              <a:defRPr sz="1467">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36" name="Title 1"/>
          <p:cNvSpPr>
            <a:spLocks noGrp="1"/>
          </p:cNvSpPr>
          <p:nvPr>
            <p:ph type="title" hasCustomPrompt="1"/>
          </p:nvPr>
        </p:nvSpPr>
        <p:spPr>
          <a:xfrm>
            <a:off x="501928" y="393031"/>
            <a:ext cx="3716457" cy="348813"/>
          </a:xfrm>
        </p:spPr>
        <p:txBody>
          <a:bodyPr/>
          <a:lstStyle/>
          <a:p>
            <a:r>
              <a:rPr lang="nb-NO" dirty="0"/>
              <a:t>&lt;overskrift, </a:t>
            </a:r>
            <a:r>
              <a:rPr lang="nb-NO" dirty="0" err="1"/>
              <a:t>str</a:t>
            </a:r>
            <a:r>
              <a:rPr lang="nb-NO" dirty="0"/>
              <a:t>. 17&gt;</a:t>
            </a:r>
            <a:endParaRPr lang="en-US" dirty="0"/>
          </a:p>
        </p:txBody>
      </p:sp>
    </p:spTree>
    <p:extLst>
      <p:ext uri="{BB962C8B-B14F-4D97-AF65-F5344CB8AC3E}">
        <p14:creationId xmlns:p14="http://schemas.microsoft.com/office/powerpoint/2010/main" val="2012319224"/>
      </p:ext>
    </p:extLst>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Bilde">
    <p:spTree>
      <p:nvGrpSpPr>
        <p:cNvPr id="1" name=""/>
        <p:cNvGrpSpPr/>
        <p:nvPr/>
      </p:nvGrpSpPr>
      <p:grpSpPr>
        <a:xfrm>
          <a:off x="0" y="0"/>
          <a:ext cx="0" cy="0"/>
          <a:chOff x="0" y="0"/>
          <a:chExt cx="0" cy="0"/>
        </a:xfrm>
      </p:grpSpPr>
      <p:sp>
        <p:nvSpPr>
          <p:cNvPr id="3" name="Picture Placeholder 7"/>
          <p:cNvSpPr>
            <a:spLocks noGrp="1"/>
          </p:cNvSpPr>
          <p:nvPr>
            <p:ph type="pic" sz="quarter" idx="10" hasCustomPrompt="1"/>
          </p:nvPr>
        </p:nvSpPr>
        <p:spPr>
          <a:xfrm>
            <a:off x="619562" y="392323"/>
            <a:ext cx="10948023" cy="6270944"/>
          </a:xfrm>
        </p:spPr>
        <p:txBody>
          <a:bodyPr anchor="ctr" anchorCtr="0">
            <a:normAutofit/>
          </a:bodyPr>
          <a:lstStyle>
            <a:lvl1pPr marL="0" indent="0" algn="ctr">
              <a:buFontTx/>
              <a:buNone/>
              <a:defRPr sz="1467">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Tree>
    <p:extLst>
      <p:ext uri="{BB962C8B-B14F-4D97-AF65-F5344CB8AC3E}">
        <p14:creationId xmlns:p14="http://schemas.microsoft.com/office/powerpoint/2010/main" val="3915529248"/>
      </p:ext>
    </p:extLst>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985880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9"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207200" y="470410"/>
            <a:ext cx="1522404" cy="326167"/>
          </a:xfrm>
          <a:prstGeom prst="rect">
            <a:avLst/>
          </a:prstGeom>
        </p:spPr>
      </p:pic>
      <p:sp>
        <p:nvSpPr>
          <p:cNvPr id="6" name="Text Placeholder 5"/>
          <p:cNvSpPr>
            <a:spLocks noGrp="1"/>
          </p:cNvSpPr>
          <p:nvPr>
            <p:ph type="body" sz="quarter" idx="13" hasCustomPrompt="1"/>
          </p:nvPr>
        </p:nvSpPr>
        <p:spPr>
          <a:xfrm>
            <a:off x="269239" y="470411"/>
            <a:ext cx="3047874" cy="452654"/>
          </a:xfrm>
        </p:spPr>
        <p:txBody>
          <a:bodyPr/>
          <a:lstStyle>
            <a:lvl1pPr marL="0" indent="0">
              <a:buNone/>
              <a:defRPr sz="1961"/>
            </a:lvl1pPr>
          </a:lstStyle>
          <a:p>
            <a:pPr lvl="0"/>
            <a:r>
              <a:rPr lang="en-US" dirty="0"/>
              <a:t>Session Code Here</a:t>
            </a:r>
          </a:p>
        </p:txBody>
      </p:sp>
    </p:spTree>
    <p:extLst>
      <p:ext uri="{BB962C8B-B14F-4D97-AF65-F5344CB8AC3E}">
        <p14:creationId xmlns:p14="http://schemas.microsoft.com/office/powerpoint/2010/main" val="207249178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Bilde m/tekst">
    <p:spTree>
      <p:nvGrpSpPr>
        <p:cNvPr id="1" name=""/>
        <p:cNvGrpSpPr/>
        <p:nvPr/>
      </p:nvGrpSpPr>
      <p:grpSpPr>
        <a:xfrm>
          <a:off x="0" y="0"/>
          <a:ext cx="0" cy="0"/>
          <a:chOff x="0" y="0"/>
          <a:chExt cx="0" cy="0"/>
        </a:xfrm>
      </p:grpSpPr>
      <p:sp>
        <p:nvSpPr>
          <p:cNvPr id="3" name="Picture Placeholder 7"/>
          <p:cNvSpPr>
            <a:spLocks noGrp="1"/>
          </p:cNvSpPr>
          <p:nvPr>
            <p:ph type="pic" sz="quarter" idx="10" hasCustomPrompt="1"/>
          </p:nvPr>
        </p:nvSpPr>
        <p:spPr>
          <a:xfrm>
            <a:off x="619562" y="392323"/>
            <a:ext cx="10948023" cy="4735972"/>
          </a:xfrm>
        </p:spPr>
        <p:txBody>
          <a:bodyPr anchor="ctr" anchorCtr="0">
            <a:normAutofit/>
          </a:bodyPr>
          <a:lstStyle>
            <a:lvl1pPr marL="0" indent="0" algn="ctr">
              <a:buFontTx/>
              <a:buNone/>
              <a:defRPr sz="1467">
                <a:solidFill>
                  <a:schemeClr val="tx1"/>
                </a:solidFill>
              </a:defRPr>
            </a:lvl1pPr>
          </a:lstStyle>
          <a:p>
            <a:r>
              <a:rPr lang="en-US" dirty="0" err="1"/>
              <a:t>Klikk</a:t>
            </a:r>
            <a:r>
              <a:rPr lang="en-US" dirty="0"/>
              <a:t> - </a:t>
            </a:r>
            <a:r>
              <a:rPr lang="en-US" dirty="0" err="1"/>
              <a:t>eller</a:t>
            </a:r>
            <a:r>
              <a:rPr lang="en-US" dirty="0"/>
              <a:t> drag and drop - for </a:t>
            </a:r>
            <a:r>
              <a:rPr lang="en-US" dirty="0" err="1"/>
              <a:t>å</a:t>
            </a:r>
            <a:r>
              <a:rPr lang="en-US" dirty="0"/>
              <a:t> </a:t>
            </a:r>
            <a:r>
              <a:rPr lang="en-US" dirty="0" err="1"/>
              <a:t>sette</a:t>
            </a:r>
            <a:r>
              <a:rPr lang="en-US" dirty="0"/>
              <a:t> inn </a:t>
            </a:r>
            <a:r>
              <a:rPr lang="en-US" dirty="0" err="1"/>
              <a:t>bilde</a:t>
            </a:r>
            <a:endParaRPr lang="en-US" dirty="0"/>
          </a:p>
        </p:txBody>
      </p:sp>
      <p:sp>
        <p:nvSpPr>
          <p:cNvPr id="5" name="Content Placeholder 2"/>
          <p:cNvSpPr>
            <a:spLocks noGrp="1"/>
          </p:cNvSpPr>
          <p:nvPr>
            <p:ph idx="1" hasCustomPrompt="1"/>
          </p:nvPr>
        </p:nvSpPr>
        <p:spPr>
          <a:xfrm>
            <a:off x="515691" y="5734886"/>
            <a:ext cx="11051892" cy="928381"/>
          </a:xfrm>
        </p:spPr>
        <p:txBody>
          <a:bodyPr anchor="t"/>
          <a:lstStyle>
            <a:lvl1pPr>
              <a:lnSpc>
                <a:spcPct val="100000"/>
              </a:lnSpc>
              <a:spcBef>
                <a:spcPts val="800"/>
              </a:spcBef>
              <a:spcAft>
                <a:spcPts val="533"/>
              </a:spcAft>
              <a:defRPr/>
            </a:lvl1pPr>
            <a:lvl2pPr>
              <a:lnSpc>
                <a:spcPct val="100000"/>
              </a:lnSpc>
              <a:spcBef>
                <a:spcPts val="800"/>
              </a:spcBef>
              <a:defRPr/>
            </a:lvl2pPr>
            <a:lvl3pPr>
              <a:lnSpc>
                <a:spcPct val="100000"/>
              </a:lnSpc>
              <a:spcBef>
                <a:spcPts val="800"/>
              </a:spcBef>
              <a:defRPr/>
            </a:lvl3pPr>
          </a:lstStyle>
          <a:p>
            <a:pPr lvl="0"/>
            <a:r>
              <a:rPr lang="nb-NO" dirty="0"/>
              <a:t>&lt;Nivå 1, </a:t>
            </a:r>
            <a:r>
              <a:rPr lang="nb-NO" dirty="0" err="1"/>
              <a:t>str</a:t>
            </a:r>
            <a:r>
              <a:rPr lang="nb-NO" dirty="0"/>
              <a:t> 14&gt;</a:t>
            </a:r>
          </a:p>
        </p:txBody>
      </p:sp>
      <p:cxnSp>
        <p:nvCxnSpPr>
          <p:cNvPr id="9" name="Straight Connector 8"/>
          <p:cNvCxnSpPr/>
          <p:nvPr userDrawn="1"/>
        </p:nvCxnSpPr>
        <p:spPr>
          <a:xfrm>
            <a:off x="641579" y="5533715"/>
            <a:ext cx="10926005" cy="0"/>
          </a:xfrm>
          <a:prstGeom prst="line">
            <a:avLst/>
          </a:prstGeom>
          <a:ln w="2540" cmpd="sng">
            <a:solidFill>
              <a:srgbClr val="887E6F"/>
            </a:solidFill>
          </a:ln>
          <a:effectLst/>
        </p:spPr>
        <p:style>
          <a:lnRef idx="2">
            <a:schemeClr val="accent1"/>
          </a:lnRef>
          <a:fillRef idx="0">
            <a:schemeClr val="accent1"/>
          </a:fillRef>
          <a:effectRef idx="1">
            <a:schemeClr val="accent1"/>
          </a:effectRef>
          <a:fontRef idx="minor">
            <a:schemeClr val="tx1"/>
          </a:fontRef>
        </p:style>
      </p:cxnSp>
      <p:sp>
        <p:nvSpPr>
          <p:cNvPr id="10" name="Title Placeholder 1"/>
          <p:cNvSpPr>
            <a:spLocks noGrp="1"/>
          </p:cNvSpPr>
          <p:nvPr>
            <p:ph type="title" hasCustomPrompt="1"/>
          </p:nvPr>
        </p:nvSpPr>
        <p:spPr>
          <a:xfrm>
            <a:off x="501928" y="5333434"/>
            <a:ext cx="3308983" cy="348878"/>
          </a:xfrm>
          <a:prstGeom prst="rect">
            <a:avLst/>
          </a:prstGeom>
          <a:solidFill>
            <a:schemeClr val="bg1"/>
          </a:solidFill>
        </p:spPr>
        <p:txBody>
          <a:bodyPr vert="horz" wrap="none" lIns="91440" tIns="0" rIns="91440" bIns="0" rtlCol="0" anchor="t">
            <a:spAutoFit/>
          </a:bodyPr>
          <a:lstStyle>
            <a:lvl1pPr>
              <a:defRPr baseline="0"/>
            </a:lvl1pPr>
          </a:lstStyle>
          <a:p>
            <a:r>
              <a:rPr lang="nb-NO" dirty="0"/>
              <a:t>&lt;overskrift, </a:t>
            </a:r>
            <a:r>
              <a:rPr lang="nb-NO" dirty="0" err="1"/>
              <a:t>str</a:t>
            </a:r>
            <a:r>
              <a:rPr lang="nb-NO" dirty="0"/>
              <a:t> 17</a:t>
            </a:r>
            <a:endParaRPr lang="en-US" dirty="0"/>
          </a:p>
        </p:txBody>
      </p:sp>
    </p:spTree>
    <p:extLst>
      <p:ext uri="{BB962C8B-B14F-4D97-AF65-F5344CB8AC3E}">
        <p14:creationId xmlns:p14="http://schemas.microsoft.com/office/powerpoint/2010/main" val="1741907417"/>
      </p:ext>
    </p:extLst>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034299"/>
      </p:ext>
    </p:extLst>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Avslutt-sort">
    <p:spTree>
      <p:nvGrpSpPr>
        <p:cNvPr id="1" name=""/>
        <p:cNvGrpSpPr/>
        <p:nvPr/>
      </p:nvGrpSpPr>
      <p:grpSpPr>
        <a:xfrm>
          <a:off x="0" y="0"/>
          <a:ext cx="0" cy="0"/>
          <a:chOff x="0" y="0"/>
          <a:chExt cx="0" cy="0"/>
        </a:xfrm>
      </p:grpSpPr>
      <p:cxnSp>
        <p:nvCxnSpPr>
          <p:cNvPr id="7" name="Straight Connector 6"/>
          <p:cNvCxnSpPr/>
          <p:nvPr userDrawn="1"/>
        </p:nvCxnSpPr>
        <p:spPr>
          <a:xfrm>
            <a:off x="5119819" y="3897833"/>
            <a:ext cx="1995116" cy="0"/>
          </a:xfrm>
          <a:prstGeom prst="line">
            <a:avLst/>
          </a:prstGeom>
          <a:ln w="38100" cmpd="sng">
            <a:solidFill>
              <a:srgbClr val="FD5151"/>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userDrawn="1"/>
        </p:nvPicPr>
        <p:blipFill>
          <a:blip r:embed="rId2"/>
          <a:stretch>
            <a:fillRect/>
          </a:stretch>
        </p:blipFill>
        <p:spPr>
          <a:xfrm>
            <a:off x="5766746" y="282196"/>
            <a:ext cx="671999" cy="156632"/>
          </a:xfrm>
          <a:prstGeom prst="rect">
            <a:avLst/>
          </a:prstGeom>
        </p:spPr>
      </p:pic>
      <p:sp>
        <p:nvSpPr>
          <p:cNvPr id="13" name="Title 1"/>
          <p:cNvSpPr>
            <a:spLocks noGrp="1"/>
          </p:cNvSpPr>
          <p:nvPr>
            <p:ph type="ctrTitle" hasCustomPrompt="1"/>
          </p:nvPr>
        </p:nvSpPr>
        <p:spPr>
          <a:xfrm>
            <a:off x="3166787" y="2796736"/>
            <a:ext cx="5862660" cy="820737"/>
          </a:xfrm>
        </p:spPr>
        <p:txBody>
          <a:bodyPr wrap="square" anchor="b">
            <a:spAutoFit/>
          </a:bodyPr>
          <a:lstStyle>
            <a:lvl1pPr algn="ctr">
              <a:lnSpc>
                <a:spcPts val="3200"/>
              </a:lnSpc>
              <a:defRPr sz="2667" i="1">
                <a:solidFill>
                  <a:schemeClr val="tx1"/>
                </a:solidFill>
              </a:defRPr>
            </a:lvl1pPr>
          </a:lstStyle>
          <a:p>
            <a:r>
              <a:rPr lang="nb-NO" dirty="0"/>
              <a:t>&lt;Takk for </a:t>
            </a:r>
            <a:r>
              <a:rPr lang="nb-NO" dirty="0" err="1"/>
              <a:t>oppmerksommheten</a:t>
            </a:r>
            <a:r>
              <a:rPr lang="nb-NO" dirty="0"/>
              <a:t>&gt;</a:t>
            </a:r>
            <a:endParaRPr lang="en-US" dirty="0"/>
          </a:p>
        </p:txBody>
      </p:sp>
      <p:sp>
        <p:nvSpPr>
          <p:cNvPr id="14" name="Text Placeholder 9"/>
          <p:cNvSpPr>
            <a:spLocks noGrp="1"/>
          </p:cNvSpPr>
          <p:nvPr>
            <p:ph type="body" sz="quarter" idx="10" hasCustomPrompt="1"/>
          </p:nvPr>
        </p:nvSpPr>
        <p:spPr>
          <a:xfrm>
            <a:off x="3166787" y="4138184"/>
            <a:ext cx="5862660" cy="251795"/>
          </a:xfrm>
        </p:spPr>
        <p:txBody>
          <a:bodyPr tIns="0" bIns="36000" anchor="ctr" anchorCtr="1">
            <a:noAutofit/>
          </a:bodyPr>
          <a:lstStyle>
            <a:lvl1pPr marL="0" indent="0">
              <a:buFontTx/>
              <a:buNone/>
              <a:defRPr sz="1600" b="0" i="1">
                <a:solidFill>
                  <a:schemeClr val="tx1"/>
                </a:solidFill>
              </a:defRPr>
            </a:lvl1pPr>
            <a:lvl2pPr marL="357708" indent="0">
              <a:buFontTx/>
              <a:buNone/>
              <a:defRPr sz="1867" b="0" i="1"/>
            </a:lvl2pPr>
            <a:lvl3pPr marL="713298" indent="0">
              <a:buFontTx/>
              <a:buNone/>
              <a:defRPr sz="1867" b="0" i="1"/>
            </a:lvl3pPr>
            <a:lvl4pPr marL="1828754" indent="0">
              <a:buFontTx/>
              <a:buNone/>
              <a:defRPr sz="1867" b="0" i="1"/>
            </a:lvl4pPr>
            <a:lvl5pPr marL="2438339" indent="0">
              <a:buFontTx/>
              <a:buNone/>
              <a:defRPr sz="1867" b="0" i="1"/>
            </a:lvl5pPr>
          </a:lstStyle>
          <a:p>
            <a:pPr lvl="0"/>
            <a:r>
              <a:rPr lang="nb-NO" dirty="0"/>
              <a:t>&lt;Navn&gt;</a:t>
            </a:r>
          </a:p>
        </p:txBody>
      </p:sp>
      <p:sp>
        <p:nvSpPr>
          <p:cNvPr id="15" name="Text Placeholder 9"/>
          <p:cNvSpPr>
            <a:spLocks noGrp="1"/>
          </p:cNvSpPr>
          <p:nvPr>
            <p:ph type="body" sz="quarter" idx="11" hasCustomPrompt="1"/>
          </p:nvPr>
        </p:nvSpPr>
        <p:spPr>
          <a:xfrm>
            <a:off x="3166787" y="4378700"/>
            <a:ext cx="5862660" cy="251795"/>
          </a:xfrm>
        </p:spPr>
        <p:txBody>
          <a:bodyPr tIns="0" bIns="36000" anchor="ctr" anchorCtr="1">
            <a:noAutofit/>
          </a:bodyPr>
          <a:lstStyle>
            <a:lvl1pPr marL="0" indent="0">
              <a:buFontTx/>
              <a:buNone/>
              <a:defRPr sz="1600" b="0" i="1">
                <a:solidFill>
                  <a:schemeClr val="tx1"/>
                </a:solidFill>
              </a:defRPr>
            </a:lvl1pPr>
            <a:lvl2pPr marL="357708" indent="0">
              <a:buFontTx/>
              <a:buNone/>
              <a:defRPr sz="1867" b="0" i="1"/>
            </a:lvl2pPr>
            <a:lvl3pPr marL="713298" indent="0">
              <a:buFontTx/>
              <a:buNone/>
              <a:defRPr sz="1867" b="0" i="1"/>
            </a:lvl3pPr>
            <a:lvl4pPr marL="1828754" indent="0">
              <a:buFontTx/>
              <a:buNone/>
              <a:defRPr sz="1867" b="0" i="1"/>
            </a:lvl4pPr>
            <a:lvl5pPr marL="2438339" indent="0">
              <a:buFontTx/>
              <a:buNone/>
              <a:defRPr sz="1867" b="0" i="1"/>
            </a:lvl5pPr>
          </a:lstStyle>
          <a:p>
            <a:pPr lvl="0"/>
            <a:r>
              <a:rPr lang="nb-NO" dirty="0"/>
              <a:t>&lt;Navn&gt;</a:t>
            </a:r>
          </a:p>
        </p:txBody>
      </p:sp>
      <p:sp>
        <p:nvSpPr>
          <p:cNvPr id="16" name="Text Placeholder 9"/>
          <p:cNvSpPr>
            <a:spLocks noGrp="1"/>
          </p:cNvSpPr>
          <p:nvPr>
            <p:ph type="body" sz="quarter" idx="12" hasCustomPrompt="1"/>
          </p:nvPr>
        </p:nvSpPr>
        <p:spPr>
          <a:xfrm>
            <a:off x="3166787" y="4619435"/>
            <a:ext cx="5862660" cy="251795"/>
          </a:xfrm>
        </p:spPr>
        <p:txBody>
          <a:bodyPr tIns="0" bIns="36000" anchor="ctr" anchorCtr="1">
            <a:noAutofit/>
          </a:bodyPr>
          <a:lstStyle>
            <a:lvl1pPr marL="0" indent="0">
              <a:buFontTx/>
              <a:buNone/>
              <a:defRPr sz="1600" b="0" i="1" baseline="0">
                <a:solidFill>
                  <a:schemeClr val="tx1"/>
                </a:solidFill>
              </a:defRPr>
            </a:lvl1pPr>
            <a:lvl2pPr marL="357708" indent="0">
              <a:buFontTx/>
              <a:buNone/>
              <a:defRPr sz="1867" b="0" i="1"/>
            </a:lvl2pPr>
            <a:lvl3pPr marL="713298" indent="0">
              <a:buFontTx/>
              <a:buNone/>
              <a:defRPr sz="1867" b="0" i="1"/>
            </a:lvl3pPr>
            <a:lvl4pPr marL="1828754" indent="0">
              <a:buFontTx/>
              <a:buNone/>
              <a:defRPr sz="1867" b="0" i="1"/>
            </a:lvl4pPr>
            <a:lvl5pPr marL="2438339" indent="0">
              <a:buFontTx/>
              <a:buNone/>
              <a:defRPr sz="1867" b="0" i="1"/>
            </a:lvl5pPr>
          </a:lstStyle>
          <a:p>
            <a:pPr lvl="0"/>
            <a:r>
              <a:rPr lang="nb-NO" dirty="0"/>
              <a:t>&lt;Navn&gt;</a:t>
            </a:r>
          </a:p>
        </p:txBody>
      </p:sp>
    </p:spTree>
    <p:extLst>
      <p:ext uri="{BB962C8B-B14F-4D97-AF65-F5344CB8AC3E}">
        <p14:creationId xmlns:p14="http://schemas.microsoft.com/office/powerpoint/2010/main" val="1013682930"/>
      </p:ext>
    </p:extLst>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rgbClr val="00B0F0"/>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10/8/20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588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083" y="394977"/>
            <a:ext cx="10058400" cy="1450757"/>
          </a:xfrm>
        </p:spPr>
        <p:txBody>
          <a:bodyPr/>
          <a:lstStyle>
            <a:lvl1pPr>
              <a:defRPr>
                <a:solidFill>
                  <a:srgbClr val="00B0F0"/>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583DDF-CA54-461A-A486-592D2374C532}" type="datetimeFigureOut">
              <a:rPr lang="en-US" smtClean="0"/>
              <a:t>10/8/20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478492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77240"/>
            <a:ext cx="10058400" cy="3566160"/>
          </a:xfrm>
        </p:spPr>
        <p:txBody>
          <a:bodyPr anchor="b" anchorCtr="0">
            <a:normAutofit/>
          </a:bodyPr>
          <a:lstStyle>
            <a:lvl1pPr>
              <a:lnSpc>
                <a:spcPct val="85000"/>
              </a:lnSpc>
              <a:defRPr sz="8000" b="0">
                <a:solidFill>
                  <a:srgbClr val="00B0F0"/>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583DDF-CA54-461A-A486-592D2374C532}" type="datetimeFigureOut">
              <a:rPr lang="en-US" smtClean="0"/>
              <a:t>10/8/20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D9AD5-F248-4919-864A-CFD76CC027D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01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a:solidFill>
                  <a:srgbClr val="00B0F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879FD0-C37A-4F50-8F3B-5FA0D9D0B42F}" type="datetimeFigureOut">
              <a:rPr lang="en-US" smtClean="0"/>
              <a:t>10/8/20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06EF73-9DB8-4763-865F-2F88181A4732}" type="slidenum">
              <a:rPr lang="en-US" smtClean="0"/>
              <a:t>‹#›</a:t>
            </a:fld>
            <a:endParaRPr lang="en-US"/>
          </a:p>
        </p:txBody>
      </p:sp>
    </p:spTree>
    <p:extLst>
      <p:ext uri="{BB962C8B-B14F-4D97-AF65-F5344CB8AC3E}">
        <p14:creationId xmlns:p14="http://schemas.microsoft.com/office/powerpoint/2010/main" val="298494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lvl1pPr>
              <a:defRPr>
                <a:solidFill>
                  <a:srgbClr val="00B0F0"/>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583DDF-CA54-461A-A486-592D2374C532}" type="datetimeFigureOut">
              <a:rPr lang="en-US" smtClean="0"/>
              <a:t>10/8/20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109230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B0F0"/>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583DDF-CA54-461A-A486-592D2374C532}" type="datetimeFigureOut">
              <a:rPr lang="en-US" smtClean="0"/>
              <a:t>10/8/20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3784292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E583DDF-CA54-461A-A486-592D2374C532}" type="datetimeFigureOut">
              <a:rPr lang="en-US" smtClean="0"/>
              <a:t>10/8/20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344225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583DDF-CA54-461A-A486-592D2374C532}" type="datetimeFigureOut">
              <a:rPr lang="en-US" smtClean="0"/>
              <a:t>10/8/20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4088048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221011" y="6057328"/>
            <a:ext cx="1522404" cy="326167"/>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1177220" y="1728540"/>
            <a:ext cx="7178270" cy="3156826"/>
          </a:xfrm>
          <a:prstGeom prst="rect">
            <a:avLst/>
          </a:prstGeom>
        </p:spPr>
      </p:pic>
    </p:spTree>
    <p:extLst>
      <p:ext uri="{BB962C8B-B14F-4D97-AF65-F5344CB8AC3E}">
        <p14:creationId xmlns:p14="http://schemas.microsoft.com/office/powerpoint/2010/main" val="192942404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E583DDF-CA54-461A-A486-592D2374C532}" type="datetimeFigureOut">
              <a:rPr lang="en-US" smtClean="0"/>
              <a:t>10/8/20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A8D9AD5-F248-4919-864A-CFD76CC027D6}" type="slidenum">
              <a:rPr lang="en-US" smtClean="0"/>
              <a:t>‹#›</a:t>
            </a:fld>
            <a:endParaRPr lang="en-US"/>
          </a:p>
        </p:txBody>
      </p:sp>
    </p:spTree>
    <p:extLst>
      <p:ext uri="{BB962C8B-B14F-4D97-AF65-F5344CB8AC3E}">
        <p14:creationId xmlns:p14="http://schemas.microsoft.com/office/powerpoint/2010/main" val="159647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583DDF-CA54-461A-A486-592D2374C532}" type="datetimeFigureOut">
              <a:rPr lang="en-US" smtClean="0"/>
              <a:t>10/8/20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247703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583DDF-CA54-461A-A486-592D2374C532}" type="datetimeFigureOut">
              <a:rPr lang="en-US" smtClean="0"/>
              <a:t>10/8/20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142308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583DDF-CA54-461A-A486-592D2374C532}" type="datetimeFigureOut">
              <a:rPr lang="en-US" smtClean="0"/>
              <a:t>10/8/20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588602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a:t>Click to edit Master title style</a:t>
            </a:r>
            <a:endParaRPr lang="en-US" dirty="0"/>
          </a:p>
        </p:txBody>
      </p:sp>
      <p:sp>
        <p:nvSpPr>
          <p:cNvPr id="3" name="Rectangle 2"/>
          <p:cNvSpPr>
            <a:spLocks noGrp="1"/>
          </p:cNvSpPr>
          <p:nvPr>
            <p:ph type="dt" sz="half" idx="10"/>
          </p:nvPr>
        </p:nvSpPr>
        <p:spPr/>
        <p:txBody>
          <a:bodyPr/>
          <a:lstStyle/>
          <a:p>
            <a:fld id="{E4606EA6-EFEA-4C30-9264-4F9291A5780D}" type="datetime1">
              <a:rPr lang="en-US" smtClean="0">
                <a:solidFill>
                  <a:srgbClr val="242852"/>
                </a:solidFill>
              </a:rPr>
              <a:pPr/>
              <a:t>10/8/20</a:t>
            </a:fld>
            <a:endParaRPr lang="en-US">
              <a:solidFill>
                <a:srgbClr val="242852"/>
              </a:solidFill>
            </a:endParaRPr>
          </a:p>
        </p:txBody>
      </p:sp>
      <p:sp>
        <p:nvSpPr>
          <p:cNvPr id="4" name="Rectangle 3"/>
          <p:cNvSpPr>
            <a:spLocks noGrp="1"/>
          </p:cNvSpPr>
          <p:nvPr>
            <p:ph type="ftr" sz="quarter" idx="11"/>
          </p:nvPr>
        </p:nvSpPr>
        <p:spPr/>
        <p:txBody>
          <a:bodyPr/>
          <a:lstStyle/>
          <a:p>
            <a:endParaRPr lang="en-US">
              <a:solidFill>
                <a:srgbClr val="242852"/>
              </a:solidFill>
            </a:endParaRPr>
          </a:p>
        </p:txBody>
      </p:sp>
      <p:sp>
        <p:nvSpPr>
          <p:cNvPr id="5" name="Rectangle 4"/>
          <p:cNvSpPr>
            <a:spLocks noGrp="1"/>
          </p:cNvSpPr>
          <p:nvPr>
            <p:ph type="sldNum" sz="quarter" idx="12"/>
          </p:nvPr>
        </p:nvSpPr>
        <p:spPr/>
        <p:txBody>
          <a:bodyPr/>
          <a:lstStyle/>
          <a:p>
            <a:fld id="{8F82E0A0-C266-4798-8C8F-B9F91E9DA37E}" type="slidenum">
              <a:rPr lang="en-US" smtClean="0"/>
              <a:pPr/>
              <a:t>‹#›</a:t>
            </a:fld>
            <a:endParaRPr lang="en-US"/>
          </a:p>
        </p:txBody>
      </p:sp>
      <p:sp>
        <p:nvSpPr>
          <p:cNvPr id="7" name="Rectangle 6"/>
          <p:cNvSpPr>
            <a:spLocks noGrp="1"/>
          </p:cNvSpPr>
          <p:nvPr>
            <p:ph sz="quarter" idx="13"/>
          </p:nvPr>
        </p:nvSpPr>
        <p:spPr>
          <a:xfrm>
            <a:off x="812800" y="1803400"/>
            <a:ext cx="10871200" cy="436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224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3836760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55226817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0710080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2284126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578110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124147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04784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76678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80491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583DDF-CA54-461A-A486-592D2374C532}" type="datetimeFigureOut">
              <a:rPr lang="en-US" smtClean="0"/>
              <a:t>10/8/20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D9AD5-F248-4919-864A-CFD76CC027D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232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71462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856806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717104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087050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539482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70323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t="-2262" b="32082"/>
          <a:stretch/>
        </p:blipFill>
        <p:spPr>
          <a:xfrm>
            <a:off x="0" y="289511"/>
            <a:ext cx="12191377" cy="4706898"/>
          </a:xfrm>
          <a:prstGeom prst="rect">
            <a:avLst/>
          </a:prstGeom>
        </p:spPr>
      </p:pic>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219886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51812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15039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26508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879FD0-C37A-4F50-8F3B-5FA0D9D0B42F}" type="datetimeFigureOut">
              <a:rPr lang="en-US" smtClean="0"/>
              <a:t>10/8/20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06EF73-9DB8-4763-865F-2F88181A4732}" type="slidenum">
              <a:rPr lang="en-US" smtClean="0"/>
              <a:t>‹#›</a:t>
            </a:fld>
            <a:endParaRPr lang="en-US"/>
          </a:p>
        </p:txBody>
      </p:sp>
    </p:spTree>
    <p:extLst>
      <p:ext uri="{BB962C8B-B14F-4D97-AF65-F5344CB8AC3E}">
        <p14:creationId xmlns:p14="http://schemas.microsoft.com/office/powerpoint/2010/main" val="2198304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94641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1"/>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70" y="474237"/>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8" y="440493"/>
            <a:ext cx="2871471" cy="1318655"/>
          </a:xfrm>
          <a:prstGeom prst="rect">
            <a:avLst/>
          </a:prstGeom>
        </p:spPr>
      </p:pic>
    </p:spTree>
    <p:extLst>
      <p:ext uri="{BB962C8B-B14F-4D97-AF65-F5344CB8AC3E}">
        <p14:creationId xmlns:p14="http://schemas.microsoft.com/office/powerpoint/2010/main" val="3294980349"/>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21569" cy="6873565"/>
          </a:xfrm>
          <a:prstGeom prst="rect">
            <a:avLst/>
          </a:prstGeom>
        </p:spPr>
      </p:pic>
      <p:sp>
        <p:nvSpPr>
          <p:cNvPr id="19" name="Dark gradation top"/>
          <p:cNvSpPr/>
          <p:nvPr userDrawn="1"/>
        </p:nvSpPr>
        <p:spPr bwMode="gray">
          <a:xfrm>
            <a:off x="2"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8" y="440493"/>
            <a:ext cx="2871471" cy="1318655"/>
          </a:xfrm>
          <a:prstGeom prst="rect">
            <a:avLst/>
          </a:prstGeom>
        </p:spPr>
      </p:pic>
      <p:sp>
        <p:nvSpPr>
          <p:cNvPr id="18" name="Rectangle 17"/>
          <p:cNvSpPr/>
          <p:nvPr userDrawn="1"/>
        </p:nvSpPr>
        <p:spPr bwMode="gray">
          <a:xfrm>
            <a:off x="269241" y="2084172"/>
            <a:ext cx="5901463"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4" y="2084172"/>
            <a:ext cx="5903019" cy="2062069"/>
          </a:xfrm>
          <a:noFill/>
        </p:spPr>
        <p:txBody>
          <a:bodyPr vert="horz" wrap="square" lIns="146304" tIns="91440" rIns="146304" bIns="91440" rtlCol="0" anchor="t" anchorCtr="0">
            <a:noAutofit/>
          </a:bodyPr>
          <a:lstStyle>
            <a:lvl1pPr>
              <a:defRPr lang="en-US" sz="5883" spc="-99"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1" y="4146243"/>
            <a:ext cx="5901463"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3" y="6061767"/>
            <a:ext cx="1522404" cy="326167"/>
          </a:xfrm>
          <a:prstGeom prst="rect">
            <a:avLst/>
          </a:prstGeom>
        </p:spPr>
      </p:pic>
    </p:spTree>
    <p:extLst>
      <p:ext uri="{BB962C8B-B14F-4D97-AF65-F5344CB8AC3E}">
        <p14:creationId xmlns:p14="http://schemas.microsoft.com/office/powerpoint/2010/main" val="23289104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8" y="440493"/>
            <a:ext cx="2871471" cy="1318655"/>
          </a:xfrm>
          <a:prstGeom prst="rect">
            <a:avLst/>
          </a:prstGeom>
        </p:spPr>
      </p:pic>
      <p:sp>
        <p:nvSpPr>
          <p:cNvPr id="5" name="Text Placeholder 4"/>
          <p:cNvSpPr>
            <a:spLocks noGrp="1"/>
          </p:cNvSpPr>
          <p:nvPr>
            <p:ph type="body" sz="quarter" idx="12" hasCustomPrompt="1"/>
          </p:nvPr>
        </p:nvSpPr>
        <p:spPr>
          <a:xfrm>
            <a:off x="271104" y="3877272"/>
            <a:ext cx="6273419"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1"/>
            <a:ext cx="8067760" cy="1801436"/>
          </a:xfrm>
          <a:noFill/>
        </p:spPr>
        <p:txBody>
          <a:bodyPr lIns="146304" tIns="91440" rIns="146304" bIns="91440" anchor="t" anchorCtr="0"/>
          <a:lstStyle>
            <a:lvl1pPr>
              <a:defRPr sz="5883" spc="-99"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3" y="6061767"/>
            <a:ext cx="1522404" cy="326167"/>
          </a:xfrm>
          <a:prstGeom prst="rect">
            <a:avLst/>
          </a:prstGeom>
        </p:spPr>
      </p:pic>
    </p:spTree>
    <p:extLst>
      <p:ext uri="{BB962C8B-B14F-4D97-AF65-F5344CB8AC3E}">
        <p14:creationId xmlns:p14="http://schemas.microsoft.com/office/powerpoint/2010/main" val="17138291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6">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8" y="440493"/>
            <a:ext cx="2871471" cy="1318655"/>
          </a:xfrm>
          <a:prstGeom prst="rect">
            <a:avLst/>
          </a:prstGeom>
        </p:spPr>
      </p:pic>
      <p:sp>
        <p:nvSpPr>
          <p:cNvPr id="3" name="Rectangle 2"/>
          <p:cNvSpPr/>
          <p:nvPr userDrawn="1"/>
        </p:nvSpPr>
        <p:spPr bwMode="auto">
          <a:xfrm>
            <a:off x="269241"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4" y="2084187"/>
            <a:ext cx="8067761" cy="1793091"/>
          </a:xfrm>
          <a:noFill/>
        </p:spPr>
        <p:txBody>
          <a:bodyPr lIns="146304" tIns="91440" rIns="146304" bIns="91440" anchor="t" anchorCtr="0"/>
          <a:lstStyle>
            <a:lvl1pPr>
              <a:defRPr sz="5883" spc="-99"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3" cy="1792327"/>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49323" y="6061767"/>
            <a:ext cx="1522404" cy="326167"/>
          </a:xfrm>
          <a:prstGeom prst="rect">
            <a:avLst/>
          </a:prstGeom>
        </p:spPr>
      </p:pic>
    </p:spTree>
    <p:extLst>
      <p:ext uri="{BB962C8B-B14F-4D97-AF65-F5344CB8AC3E}">
        <p14:creationId xmlns:p14="http://schemas.microsoft.com/office/powerpoint/2010/main" val="12951341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8" y="440493"/>
            <a:ext cx="2871471" cy="1318655"/>
          </a:xfrm>
          <a:prstGeom prst="rect">
            <a:avLst/>
          </a:prstGeom>
        </p:spPr>
      </p:pic>
      <p:sp>
        <p:nvSpPr>
          <p:cNvPr id="4" name="Rectangle 3"/>
          <p:cNvSpPr/>
          <p:nvPr userDrawn="1"/>
        </p:nvSpPr>
        <p:spPr bwMode="auto">
          <a:xfrm>
            <a:off x="269304"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7"/>
            <a:ext cx="8067823" cy="2697988"/>
          </a:xfrm>
          <a:noFill/>
        </p:spPr>
        <p:txBody>
          <a:bodyPr tIns="91440" bIns="91440" anchor="t" anchorCtr="0"/>
          <a:lstStyle>
            <a:lvl1pPr>
              <a:defRPr sz="7058" spc="-99"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8"/>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90445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8" y="440493"/>
            <a:ext cx="2871471" cy="1318655"/>
          </a:xfrm>
          <a:prstGeom prst="rect">
            <a:avLst/>
          </a:prstGeom>
        </p:spPr>
      </p:pic>
      <p:sp>
        <p:nvSpPr>
          <p:cNvPr id="4" name="Rectangle 3"/>
          <p:cNvSpPr/>
          <p:nvPr userDrawn="1"/>
        </p:nvSpPr>
        <p:spPr bwMode="auto">
          <a:xfrm>
            <a:off x="269304"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7"/>
            <a:ext cx="8067823" cy="2697988"/>
          </a:xfrm>
          <a:noFill/>
        </p:spPr>
        <p:txBody>
          <a:bodyPr tIns="91440" bIns="91440" anchor="t" anchorCtr="0"/>
          <a:lstStyle>
            <a:lvl1pPr>
              <a:defRPr sz="7058" spc="-99"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9666206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8" y="440493"/>
            <a:ext cx="2871471" cy="1318655"/>
          </a:xfrm>
          <a:prstGeom prst="rect">
            <a:avLst/>
          </a:prstGeom>
        </p:spPr>
      </p:pic>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9"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1679411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8" y="440493"/>
            <a:ext cx="2871471" cy="1318655"/>
          </a:xfrm>
          <a:prstGeom prst="rect">
            <a:avLst/>
          </a:prstGeom>
        </p:spPr>
      </p:pic>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9"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84657677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8" y="440493"/>
            <a:ext cx="2871471" cy="1318655"/>
          </a:xfrm>
          <a:prstGeom prst="rect">
            <a:avLst/>
          </a:prstGeom>
        </p:spPr>
      </p:pic>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344" rtl="0" eaLnBrk="1" latinLnBrk="0" hangingPunct="1">
              <a:lnSpc>
                <a:spcPct val="90000"/>
              </a:lnSpc>
              <a:spcBef>
                <a:spcPct val="0"/>
              </a:spcBef>
              <a:buNone/>
              <a:defRPr lang="en-US" sz="8626" b="0" kern="1200" cap="none" spc="-99"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1414159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583DDF-CA54-461A-A486-592D2374C532}" type="datetimeFigureOut">
              <a:rPr lang="en-US" smtClean="0"/>
              <a:t>10/8/20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246351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8" y="440493"/>
            <a:ext cx="2871471" cy="1318655"/>
          </a:xfrm>
          <a:prstGeom prst="rect">
            <a:avLst/>
          </a:prstGeom>
        </p:spPr>
      </p:pic>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344" rtl="0" eaLnBrk="1" latinLnBrk="0" hangingPunct="1">
              <a:lnSpc>
                <a:spcPct val="90000"/>
              </a:lnSpc>
              <a:spcBef>
                <a:spcPct val="0"/>
              </a:spcBef>
              <a:buNone/>
              <a:defRPr lang="en-US" sz="8626" b="0" kern="1200" cap="none" spc="-99"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414233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8"/>
            <a:ext cx="11655840" cy="2050989"/>
          </a:xfrm>
        </p:spPr>
        <p:txBody>
          <a:bodyPr/>
          <a:lstStyle>
            <a:lvl1pPr marL="0" indent="0">
              <a:buNone/>
              <a:defRPr/>
            </a:lvl1pPr>
            <a:lvl2pPr marL="28011" indent="0">
              <a:buNone/>
              <a:defRPr sz="1961"/>
            </a:lvl2pPr>
            <a:lvl3pPr marL="219423" indent="0">
              <a:buNone/>
              <a:defRPr sz="1961"/>
            </a:lvl3pPr>
            <a:lvl4pPr marL="466856" indent="0">
              <a:buNone/>
              <a:defRPr sz="1765"/>
            </a:lvl4pPr>
            <a:lvl5pPr marL="725183"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062963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8"/>
            <a:ext cx="11655840" cy="2050989"/>
          </a:xfrm>
        </p:spPr>
        <p:txBody>
          <a:bodyPr/>
          <a:lstStyle>
            <a:lvl1pPr marL="0" indent="0">
              <a:buNone/>
              <a:defRPr>
                <a:gradFill>
                  <a:gsLst>
                    <a:gs pos="2920">
                      <a:schemeClr val="tx1"/>
                    </a:gs>
                    <a:gs pos="100000">
                      <a:schemeClr val="tx1"/>
                    </a:gs>
                  </a:gsLst>
                  <a:lin ang="5400000" scaled="0"/>
                </a:gradFill>
              </a:defRPr>
            </a:lvl1pPr>
            <a:lvl2pPr marL="28011" indent="0">
              <a:buNone/>
              <a:defRPr sz="1961"/>
            </a:lvl2pPr>
            <a:lvl3pPr marL="219423" indent="0">
              <a:buNone/>
              <a:defRPr sz="1961"/>
            </a:lvl3pPr>
            <a:lvl4pPr marL="466856" indent="0">
              <a:buNone/>
              <a:defRPr sz="1765"/>
            </a:lvl4pPr>
            <a:lvl5pPr marL="725183"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606833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9847"/>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887328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9847"/>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004929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543784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1809"/>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551809"/>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86716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618152"/>
          </a:xfrm>
        </p:spPr>
        <p:txBody>
          <a:bodyPr wrap="square">
            <a:spAutoFit/>
          </a:bodyPr>
          <a:lstStyle>
            <a:lvl1pPr marL="281670" indent="-281670">
              <a:spcBef>
                <a:spcPts val="1200"/>
              </a:spcBef>
              <a:buClr>
                <a:schemeClr val="tx1"/>
              </a:buClr>
              <a:buFontTx/>
              <a:buBlip>
                <a:blip r:embed="rId2"/>
              </a:buBlip>
              <a:defRPr sz="3529"/>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618152"/>
          </a:xfrm>
        </p:spPr>
        <p:txBody>
          <a:bodyPr wrap="square">
            <a:spAutoFit/>
          </a:bodyPr>
          <a:lstStyle>
            <a:lvl1pPr marL="281670" indent="-281670">
              <a:spcBef>
                <a:spcPts val="1200"/>
              </a:spcBef>
              <a:buClr>
                <a:schemeClr val="tx1"/>
              </a:buClr>
              <a:buFontTx/>
              <a:buBlip>
                <a:blip r:embed="rId2"/>
              </a:buBlip>
              <a:defRPr sz="3529"/>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374029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618152"/>
          </a:xfrm>
        </p:spPr>
        <p:txBody>
          <a:bodyPr wrap="square">
            <a:spAutoFit/>
          </a:bodyPr>
          <a:lstStyle>
            <a:lvl1pPr marL="281670" indent="-281670">
              <a:spcBef>
                <a:spcPts val="1200"/>
              </a:spcBef>
              <a:buClr>
                <a:schemeClr val="tx2"/>
              </a:buClr>
              <a:buFontTx/>
              <a:buBlip>
                <a:blip r:embed="rId2"/>
              </a:buBlip>
              <a:defRPr sz="3529">
                <a:solidFill>
                  <a:schemeClr val="tx1"/>
                </a:soli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618152"/>
          </a:xfrm>
        </p:spPr>
        <p:txBody>
          <a:bodyPr wrap="square">
            <a:spAutoFit/>
          </a:bodyPr>
          <a:lstStyle>
            <a:lvl1pPr marL="281670" indent="-281670">
              <a:spcBef>
                <a:spcPts val="1200"/>
              </a:spcBef>
              <a:buClr>
                <a:schemeClr val="tx2"/>
              </a:buClr>
              <a:buFontTx/>
              <a:buBlip>
                <a:blip r:embed="rId2"/>
              </a:buBlip>
              <a:defRPr sz="3529">
                <a:solidFill>
                  <a:schemeClr val="tx1"/>
                </a:soli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83451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76197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583DDF-CA54-461A-A486-592D2374C532}" type="datetimeFigureOut">
              <a:rPr lang="en-US" smtClean="0"/>
              <a:t>10/8/20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1429454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97434139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18280364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3" baseline="0"/>
            </a:lvl1pPr>
          </a:lstStyle>
          <a:p>
            <a:r>
              <a:rPr lang="en-US"/>
              <a:t>Click to edit Master title style</a:t>
            </a:r>
            <a:endParaRPr lang="en-US" dirty="0"/>
          </a:p>
        </p:txBody>
      </p:sp>
    </p:spTree>
    <p:extLst>
      <p:ext uri="{BB962C8B-B14F-4D97-AF65-F5344CB8AC3E}">
        <p14:creationId xmlns:p14="http://schemas.microsoft.com/office/powerpoint/2010/main" val="16992635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61" indent="-228761">
              <a:defRPr sz="5883"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5"/>
            <a:ext cx="5378549" cy="1053622"/>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11849325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7001" indent="-277001">
              <a:tabLst>
                <a:tab pos="277001" algn="l"/>
              </a:tabLst>
              <a:defRPr sz="5883"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4"/>
            <a:ext cx="5378549" cy="1053622"/>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71066357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8008"/>
          </a:xfrm>
        </p:spPr>
        <p:txBody>
          <a:bodyPr/>
          <a:lstStyle>
            <a:lvl1pPr marL="0" indent="0">
              <a:buNone/>
              <a:defRPr sz="5295">
                <a:gradFill>
                  <a:gsLst>
                    <a:gs pos="3333">
                      <a:schemeClr val="tx1"/>
                    </a:gs>
                    <a:gs pos="39000">
                      <a:schemeClr val="tx1"/>
                    </a:gs>
                  </a:gsLst>
                  <a:lin ang="5400000" scaled="0"/>
                </a:gradFill>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9640905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8" y="440493"/>
            <a:ext cx="2871471" cy="1318655"/>
          </a:xfrm>
          <a:prstGeom prst="rect">
            <a:avLst/>
          </a:prstGeom>
        </p:spPr>
      </p:pic>
      <p:sp>
        <p:nvSpPr>
          <p:cNvPr id="4" name="Title 1"/>
          <p:cNvSpPr>
            <a:spLocks noGrp="1"/>
          </p:cNvSpPr>
          <p:nvPr>
            <p:ph type="title" hasCustomPrompt="1"/>
          </p:nvPr>
        </p:nvSpPr>
        <p:spPr bwMode="invGray">
          <a:xfrm>
            <a:off x="269240" y="2095971"/>
            <a:ext cx="5378549" cy="2677859"/>
          </a:xfrm>
          <a:noFill/>
        </p:spPr>
        <p:txBody>
          <a:bodyPr vert="horz" wrap="square" lIns="146304" tIns="91440" rIns="146304" bIns="91440" rtlCol="0" anchor="t" anchorCtr="0">
            <a:noAutofit/>
          </a:bodyPr>
          <a:lstStyle>
            <a:lvl1pPr>
              <a:defRPr lang="en-US" sz="5883" spc="-99"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2" y="4773830"/>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4" y="6061767"/>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2"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1" cy="6873565"/>
          </a:xfrm>
          <a:prstGeom prst="rect">
            <a:avLst/>
          </a:prstGeom>
        </p:spPr>
      </p:pic>
    </p:spTree>
    <p:extLst>
      <p:ext uri="{BB962C8B-B14F-4D97-AF65-F5344CB8AC3E}">
        <p14:creationId xmlns:p14="http://schemas.microsoft.com/office/powerpoint/2010/main" val="327439755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8" y="440493"/>
            <a:ext cx="2871471" cy="1318655"/>
          </a:xfrm>
          <a:prstGeom prst="rect">
            <a:avLst/>
          </a:prstGeom>
        </p:spPr>
      </p:pic>
      <p:sp>
        <p:nvSpPr>
          <p:cNvPr id="4" name="Title 1"/>
          <p:cNvSpPr>
            <a:spLocks noGrp="1"/>
          </p:cNvSpPr>
          <p:nvPr>
            <p:ph type="title" hasCustomPrompt="1"/>
          </p:nvPr>
        </p:nvSpPr>
        <p:spPr bwMode="invGray">
          <a:xfrm>
            <a:off x="269240" y="2095971"/>
            <a:ext cx="5378549" cy="2677859"/>
          </a:xfrm>
          <a:noFill/>
        </p:spPr>
        <p:txBody>
          <a:bodyPr vert="horz" wrap="square" lIns="146304" tIns="91440" rIns="146304" bIns="91440" rtlCol="0" anchor="t" anchorCtr="0">
            <a:noAutofit/>
          </a:bodyPr>
          <a:lstStyle>
            <a:lvl1pPr>
              <a:defRPr lang="en-US" sz="5883" spc="-99"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2" y="4773830"/>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4" y="6061767"/>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2" y="2"/>
            <a:ext cx="6050868" cy="6857999"/>
          </a:xfrm>
          <a:prstGeom prst="rect">
            <a:avLst/>
          </a:prstGeom>
        </p:spPr>
      </p:pic>
    </p:spTree>
    <p:extLst>
      <p:ext uri="{BB962C8B-B14F-4D97-AF65-F5344CB8AC3E}">
        <p14:creationId xmlns:p14="http://schemas.microsoft.com/office/powerpoint/2010/main" val="241342570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907592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482188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E583DDF-CA54-461A-A486-592D2374C532}" type="datetimeFigureOut">
              <a:rPr lang="en-US" smtClean="0"/>
              <a:t>10/8/20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377502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318259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6652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84" indent="-284784">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69705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84" indent="-284784">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11565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ullet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of the Slide</a:t>
            </a:r>
          </a:p>
        </p:txBody>
      </p:sp>
      <p:sp>
        <p:nvSpPr>
          <p:cNvPr id="4" name="Content Placeholder 18"/>
          <p:cNvSpPr>
            <a:spLocks noGrp="1"/>
          </p:cNvSpPr>
          <p:nvPr>
            <p:ph sz="quarter" idx="11" hasCustomPrompt="1"/>
          </p:nvPr>
        </p:nvSpPr>
        <p:spPr>
          <a:xfrm>
            <a:off x="406402" y="1600201"/>
            <a:ext cx="11339247" cy="1127553"/>
          </a:xfrm>
          <a:prstGeom prst="rect">
            <a:avLst/>
          </a:prstGeom>
        </p:spPr>
        <p:txBody>
          <a:bodyPr/>
          <a:lstStyle>
            <a:lvl1pPr marL="408136" indent="-408136">
              <a:buFont typeface="Wingdings" panose="05000000000000000000" pitchFamily="2" charset="2"/>
              <a:buChar char="§"/>
              <a:defRPr sz="3333" b="1">
                <a:solidFill>
                  <a:schemeClr val="bg1">
                    <a:lumMod val="85000"/>
                  </a:schemeClr>
                </a:solidFill>
                <a:latin typeface="Arial" panose="020B0604020202020204" pitchFamily="34" charset="0"/>
                <a:cs typeface="Arial" panose="020B0604020202020204" pitchFamily="34" charset="0"/>
              </a:defRPr>
            </a:lvl1pPr>
            <a:lvl2pPr marL="952319" indent="-408136">
              <a:buFont typeface="Arial" panose="020B0604020202020204" pitchFamily="34" charset="0"/>
              <a:buChar char="•"/>
              <a:defRPr sz="2843">
                <a:solidFill>
                  <a:schemeClr val="bg1">
                    <a:lumMod val="65000"/>
                  </a:schemeClr>
                </a:solidFill>
                <a:latin typeface="Arial" panose="020B0604020202020204" pitchFamily="34" charset="0"/>
                <a:cs typeface="Arial" panose="020B0604020202020204" pitchFamily="34" charset="0"/>
              </a:defRPr>
            </a:lvl2pPr>
            <a:lvl3pPr>
              <a:defRPr>
                <a:solidFill>
                  <a:schemeClr val="bg1">
                    <a:lumMod val="85000"/>
                  </a:schemeClr>
                </a:solidFill>
                <a:latin typeface="Arial" panose="020B0604020202020204" pitchFamily="34" charset="0"/>
                <a:cs typeface="Arial" panose="020B0604020202020204" pitchFamily="34" charset="0"/>
              </a:defRPr>
            </a:lvl3pPr>
            <a:lvl4pPr>
              <a:defRPr>
                <a:solidFill>
                  <a:schemeClr val="bg1">
                    <a:lumMod val="85000"/>
                  </a:schemeClr>
                </a:solidFill>
                <a:latin typeface="Arial" panose="020B0604020202020204" pitchFamily="34" charset="0"/>
                <a:cs typeface="Arial" panose="020B0604020202020204" pitchFamily="34" charset="0"/>
              </a:defRPr>
            </a:lvl4pPr>
            <a:lvl5pPr>
              <a:defRPr>
                <a:solidFill>
                  <a:schemeClr val="bg1">
                    <a:lumMod val="85000"/>
                  </a:schemeClr>
                </a:solidFill>
                <a:latin typeface="Arial" panose="020B0604020202020204" pitchFamily="34" charset="0"/>
                <a:cs typeface="Arial" panose="020B0604020202020204" pitchFamily="34" charset="0"/>
              </a:defRPr>
            </a:lvl5pPr>
          </a:lstStyle>
          <a:p>
            <a:pPr lvl="0"/>
            <a:r>
              <a:rPr lang="en-US" dirty="0"/>
              <a:t>Bullet point</a:t>
            </a:r>
          </a:p>
          <a:p>
            <a:pPr lvl="1"/>
            <a:r>
              <a:rPr lang="en-US" dirty="0"/>
              <a:t>2nd level bullet point</a:t>
            </a:r>
          </a:p>
        </p:txBody>
      </p:sp>
    </p:spTree>
    <p:extLst>
      <p:ext uri="{BB962C8B-B14F-4D97-AF65-F5344CB8AC3E}">
        <p14:creationId xmlns:p14="http://schemas.microsoft.com/office/powerpoint/2010/main" val="5210731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10/8/20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327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B0F0"/>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E583DDF-CA54-461A-A486-592D2374C532}" type="datetimeFigureOut">
              <a:rPr lang="en-US" smtClean="0"/>
              <a:t>10/8/20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320810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583DDF-CA54-461A-A486-592D2374C532}" type="datetimeFigureOut">
              <a:rPr lang="en-US" smtClean="0"/>
              <a:t>10/8/20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D9AD5-F248-4919-864A-CFD76CC027D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95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a:solidFill>
                  <a:srgbClr val="00B0F0"/>
                </a:solidFill>
              </a:defRPr>
            </a:lvl1pPr>
          </a:lstStyle>
          <a:p>
            <a:r>
              <a:rPr lang="en-US" dirty="0"/>
              <a:t>Click to edit Master title style</a:t>
            </a:r>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879FD0-C37A-4F50-8F3B-5FA0D9D0B42F}" type="datetimeFigureOut">
              <a:rPr lang="en-US" smtClean="0"/>
              <a:t>10/8/20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06EF73-9DB8-4763-865F-2F88181A4732}" type="slidenum">
              <a:rPr lang="en-US" smtClean="0"/>
              <a:t>‹#›</a:t>
            </a:fld>
            <a:endParaRPr lang="en-US"/>
          </a:p>
        </p:txBody>
      </p:sp>
    </p:spTree>
    <p:extLst>
      <p:ext uri="{BB962C8B-B14F-4D97-AF65-F5344CB8AC3E}">
        <p14:creationId xmlns:p14="http://schemas.microsoft.com/office/powerpoint/2010/main" val="70455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lvl1pPr>
              <a:defRPr>
                <a:solidFill>
                  <a:srgbClr val="00B0F0"/>
                </a:solidFill>
              </a:defRPr>
            </a:lvl1pPr>
          </a:lstStyle>
          <a:p>
            <a:r>
              <a:rPr lang="en-US" dirty="0"/>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583DDF-CA54-461A-A486-592D2374C532}" type="datetimeFigureOut">
              <a:rPr lang="en-US" smtClean="0"/>
              <a:t>10/8/20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411418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E583DDF-CA54-461A-A486-592D2374C532}" type="datetimeFigureOut">
              <a:rPr lang="en-US" smtClean="0"/>
              <a:t>10/8/20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A8D9AD5-F248-4919-864A-CFD76CC027D6}" type="slidenum">
              <a:rPr lang="en-US" smtClean="0"/>
              <a:t>‹#›</a:t>
            </a:fld>
            <a:endParaRPr lang="en-US"/>
          </a:p>
        </p:txBody>
      </p:sp>
    </p:spTree>
    <p:extLst>
      <p:ext uri="{BB962C8B-B14F-4D97-AF65-F5344CB8AC3E}">
        <p14:creationId xmlns:p14="http://schemas.microsoft.com/office/powerpoint/2010/main" val="303728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B0F0"/>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9E583DDF-CA54-461A-A486-592D2374C532}" type="datetimeFigureOut">
              <a:rPr lang="en-US" smtClean="0"/>
              <a:t>10/8/20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233923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E583DDF-CA54-461A-A486-592D2374C532}" type="datetimeFigureOut">
              <a:rPr lang="en-US" smtClean="0"/>
              <a:t>10/8/20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41320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E583DDF-CA54-461A-A486-592D2374C532}" type="datetimeFigureOut">
              <a:rPr lang="en-US" smtClean="0"/>
              <a:t>10/8/20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A8D9AD5-F248-4919-864A-CFD76CC027D6}" type="slidenum">
              <a:rPr lang="en-US" smtClean="0"/>
              <a:t>‹#›</a:t>
            </a:fld>
            <a:endParaRPr lang="en-US"/>
          </a:p>
        </p:txBody>
      </p:sp>
    </p:spTree>
    <p:extLst>
      <p:ext uri="{BB962C8B-B14F-4D97-AF65-F5344CB8AC3E}">
        <p14:creationId xmlns:p14="http://schemas.microsoft.com/office/powerpoint/2010/main" val="251362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583DDF-CA54-461A-A486-592D2374C532}" type="datetimeFigureOut">
              <a:rPr lang="en-US" smtClean="0"/>
              <a:t>10/8/20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335169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583DDF-CA54-461A-A486-592D2374C532}" type="datetimeFigureOut">
              <a:rPr lang="en-US" smtClean="0"/>
              <a:t>10/8/20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257100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583DDF-CA54-461A-A486-592D2374C532}" type="datetimeFigureOut">
              <a:rPr lang="en-US" smtClean="0"/>
              <a:t>10/8/20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56427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שקופית כותרת">
    <p:spTree>
      <p:nvGrpSpPr>
        <p:cNvPr id="1" name=""/>
        <p:cNvGrpSpPr/>
        <p:nvPr/>
      </p:nvGrpSpPr>
      <p:grpSpPr>
        <a:xfrm>
          <a:off x="0" y="0"/>
          <a:ext cx="0" cy="0"/>
          <a:chOff x="0" y="0"/>
          <a:chExt cx="0" cy="0"/>
        </a:xfrm>
      </p:grpSpPr>
      <p:sp>
        <p:nvSpPr>
          <p:cNvPr id="7" name="מציין מיקום תוכן 2"/>
          <p:cNvSpPr>
            <a:spLocks noGrp="1"/>
          </p:cNvSpPr>
          <p:nvPr>
            <p:ph idx="1"/>
          </p:nvPr>
        </p:nvSpPr>
        <p:spPr>
          <a:xfrm>
            <a:off x="406400" y="1981201"/>
            <a:ext cx="11277600" cy="4144963"/>
          </a:xfrm>
          <a:prstGeom prst="rect">
            <a:avLst/>
          </a:prstGeom>
        </p:spPr>
        <p:txBody>
          <a:bodyPr/>
          <a:lstStyle>
            <a:lvl1pPr algn="l" rtl="0">
              <a:buClr>
                <a:srgbClr val="05B6F9"/>
              </a:buClr>
              <a:buFont typeface="Calibri" pitchFamily="34" charset="0"/>
              <a:buChar char="»"/>
              <a:defRPr sz="3733">
                <a:solidFill>
                  <a:srgbClr val="000000"/>
                </a:solidFill>
              </a:defRPr>
            </a:lvl1pPr>
            <a:lvl2pPr algn="l" rtl="0">
              <a:buClr>
                <a:srgbClr val="004D86"/>
              </a:buClr>
              <a:buFont typeface="Wingdings" pitchFamily="2" charset="2"/>
              <a:buChar char="§"/>
              <a:defRPr sz="3200" baseline="0">
                <a:solidFill>
                  <a:srgbClr val="000000"/>
                </a:solidFill>
              </a:defRPr>
            </a:lvl2pPr>
            <a:lvl3pPr algn="l" rtl="0">
              <a:buClr>
                <a:srgbClr val="FFC000"/>
              </a:buClr>
              <a:buFont typeface="Arial" pitchFamily="34" charset="0"/>
              <a:buChar char="•"/>
              <a:defRPr sz="3200" baseline="0">
                <a:solidFill>
                  <a:srgbClr val="000000"/>
                </a:solidFill>
                <a:latin typeface="+mn-lt"/>
              </a:defRPr>
            </a:lvl3pPr>
            <a:lvl4pPr algn="l" rtl="0">
              <a:buClr>
                <a:srgbClr val="FFC000"/>
              </a:buClr>
              <a:buFont typeface="Arial" pitchFamily="34" charset="0"/>
              <a:buNone/>
              <a:defRPr sz="3733">
                <a:solidFill>
                  <a:srgbClr val="000000"/>
                </a:solidFill>
                <a:latin typeface="+mn-lt"/>
              </a:defRPr>
            </a:lvl4pPr>
            <a:lvl5pPr algn="l" rtl="0">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p:txBody>
      </p:sp>
      <p:sp>
        <p:nvSpPr>
          <p:cNvPr id="8" name="מציין מיקום טקסט 14"/>
          <p:cNvSpPr>
            <a:spLocks noGrp="1"/>
          </p:cNvSpPr>
          <p:nvPr>
            <p:ph type="body" sz="quarter" idx="13"/>
          </p:nvPr>
        </p:nvSpPr>
        <p:spPr>
          <a:xfrm>
            <a:off x="406400" y="1295400"/>
            <a:ext cx="11277600" cy="609600"/>
          </a:xfrm>
          <a:prstGeom prst="rect">
            <a:avLst/>
          </a:prstGeom>
        </p:spPr>
        <p:txBody>
          <a:bodyPr/>
          <a:lstStyle>
            <a:lvl1pPr algn="l" rtl="0">
              <a:defRPr sz="4267" b="1" baseline="0">
                <a:solidFill>
                  <a:srgbClr val="004D86"/>
                </a:solidFill>
                <a:latin typeface="+mn-lt"/>
              </a:defRPr>
            </a:lvl1pPr>
            <a:lvl2pPr>
              <a:defRPr sz="3200">
                <a:latin typeface="+mn-lt"/>
              </a:defRPr>
            </a:lvl2pPr>
            <a:lvl3pPr>
              <a:defRPr sz="3200">
                <a:latin typeface="+mn-lt"/>
              </a:defRPr>
            </a:lvl3pPr>
            <a:lvl4pPr>
              <a:defRPr sz="3200">
                <a:latin typeface="+mn-lt"/>
              </a:defRPr>
            </a:lvl4pPr>
            <a:lvl5pPr>
              <a:defRPr sz="3200">
                <a:latin typeface="+mn-lt"/>
              </a:defRPr>
            </a:lvl5pPr>
          </a:lstStyle>
          <a:p>
            <a:pPr lvl="0"/>
            <a:r>
              <a:rPr lang="he-IL"/>
              <a:t>לחץ כדי לערוך סגנונות טקסט של תבנית בסיס</a:t>
            </a:r>
          </a:p>
        </p:txBody>
      </p:sp>
      <p:sp>
        <p:nvSpPr>
          <p:cNvPr id="9" name="כותרת 1"/>
          <p:cNvSpPr>
            <a:spLocks noGrp="1"/>
          </p:cNvSpPr>
          <p:nvPr>
            <p:ph type="ctrTitle"/>
          </p:nvPr>
        </p:nvSpPr>
        <p:spPr>
          <a:xfrm>
            <a:off x="406400" y="304802"/>
            <a:ext cx="9042400" cy="457199"/>
          </a:xfrm>
          <a:prstGeom prst="rect">
            <a:avLst/>
          </a:prstGeom>
        </p:spPr>
        <p:txBody>
          <a:bodyPr/>
          <a:lstStyle>
            <a:lvl1pPr>
              <a:defRPr lang="en-US" sz="4267" b="1" dirty="0">
                <a:solidFill>
                  <a:schemeClr val="bg1"/>
                </a:solidFill>
                <a:sym typeface="Arial" pitchFamily="34" charset="0"/>
              </a:defRPr>
            </a:lvl1pPr>
          </a:lstStyle>
          <a:p>
            <a:r>
              <a:rPr lang="he-IL">
                <a:sym typeface="Arial" pitchFamily="34" charset="0"/>
              </a:rPr>
              <a:t>לחץ כדי לערוך סגנון כותרת של תבנית בסיס</a:t>
            </a:r>
            <a:endParaRPr lang="en-US" dirty="0">
              <a:sym typeface="Arial" pitchFamily="34" charset="0"/>
            </a:endParaRPr>
          </a:p>
        </p:txBody>
      </p:sp>
    </p:spTree>
    <p:extLst>
      <p:ext uri="{BB962C8B-B14F-4D97-AF65-F5344CB8AC3E}">
        <p14:creationId xmlns:p14="http://schemas.microsoft.com/office/powerpoint/2010/main" val="264224334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1"/>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70" y="474237"/>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8" y="440493"/>
            <a:ext cx="2871471" cy="1318655"/>
          </a:xfrm>
          <a:prstGeom prst="rect">
            <a:avLst/>
          </a:prstGeom>
        </p:spPr>
      </p:pic>
    </p:spTree>
    <p:extLst>
      <p:ext uri="{BB962C8B-B14F-4D97-AF65-F5344CB8AC3E}">
        <p14:creationId xmlns:p14="http://schemas.microsoft.com/office/powerpoint/2010/main" val="1190024078"/>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21569" cy="6873565"/>
          </a:xfrm>
          <a:prstGeom prst="rect">
            <a:avLst/>
          </a:prstGeom>
        </p:spPr>
      </p:pic>
      <p:sp>
        <p:nvSpPr>
          <p:cNvPr id="19" name="Dark gradation top"/>
          <p:cNvSpPr/>
          <p:nvPr userDrawn="1"/>
        </p:nvSpPr>
        <p:spPr bwMode="gray">
          <a:xfrm>
            <a:off x="2"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8" y="440493"/>
            <a:ext cx="2871471" cy="1318655"/>
          </a:xfrm>
          <a:prstGeom prst="rect">
            <a:avLst/>
          </a:prstGeom>
        </p:spPr>
      </p:pic>
      <p:sp>
        <p:nvSpPr>
          <p:cNvPr id="18" name="Rectangle 17"/>
          <p:cNvSpPr/>
          <p:nvPr userDrawn="1"/>
        </p:nvSpPr>
        <p:spPr bwMode="gray">
          <a:xfrm>
            <a:off x="269241" y="2084172"/>
            <a:ext cx="5901463"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4" y="2084172"/>
            <a:ext cx="5903019" cy="2062069"/>
          </a:xfrm>
          <a:noFill/>
        </p:spPr>
        <p:txBody>
          <a:bodyPr vert="horz" wrap="square" lIns="146304" tIns="91440" rIns="146304" bIns="91440" rtlCol="0" anchor="t" anchorCtr="0">
            <a:noAutofit/>
          </a:bodyPr>
          <a:lstStyle>
            <a:lvl1pPr>
              <a:defRPr lang="en-US" sz="5883" spc="-99"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1" y="4146243"/>
            <a:ext cx="5901463"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3" y="6061767"/>
            <a:ext cx="1522404" cy="326167"/>
          </a:xfrm>
          <a:prstGeom prst="rect">
            <a:avLst/>
          </a:prstGeom>
        </p:spPr>
      </p:pic>
    </p:spTree>
    <p:extLst>
      <p:ext uri="{BB962C8B-B14F-4D97-AF65-F5344CB8AC3E}">
        <p14:creationId xmlns:p14="http://schemas.microsoft.com/office/powerpoint/2010/main" val="2454649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8" y="440493"/>
            <a:ext cx="2871471" cy="1318655"/>
          </a:xfrm>
          <a:prstGeom prst="rect">
            <a:avLst/>
          </a:prstGeom>
        </p:spPr>
      </p:pic>
      <p:sp>
        <p:nvSpPr>
          <p:cNvPr id="5" name="Text Placeholder 4"/>
          <p:cNvSpPr>
            <a:spLocks noGrp="1"/>
          </p:cNvSpPr>
          <p:nvPr>
            <p:ph type="body" sz="quarter" idx="12" hasCustomPrompt="1"/>
          </p:nvPr>
        </p:nvSpPr>
        <p:spPr>
          <a:xfrm>
            <a:off x="271104" y="3877272"/>
            <a:ext cx="6273419"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1"/>
            <a:ext cx="8067760" cy="1801436"/>
          </a:xfrm>
          <a:noFill/>
        </p:spPr>
        <p:txBody>
          <a:bodyPr lIns="146304" tIns="91440" rIns="146304" bIns="91440" anchor="t" anchorCtr="0"/>
          <a:lstStyle>
            <a:lvl1pPr>
              <a:defRPr sz="5883" spc="-99"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3" y="6061767"/>
            <a:ext cx="1522404" cy="326167"/>
          </a:xfrm>
          <a:prstGeom prst="rect">
            <a:avLst/>
          </a:prstGeom>
        </p:spPr>
      </p:pic>
    </p:spTree>
    <p:extLst>
      <p:ext uri="{BB962C8B-B14F-4D97-AF65-F5344CB8AC3E}">
        <p14:creationId xmlns:p14="http://schemas.microsoft.com/office/powerpoint/2010/main" val="3337981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6">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583DDF-CA54-461A-A486-592D2374C532}" type="datetimeFigureOut">
              <a:rPr lang="en-US" smtClean="0"/>
              <a:t>10/8/20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8D9AD5-F248-4919-864A-CFD76CC027D6}" type="slidenum">
              <a:rPr lang="en-US" smtClean="0"/>
              <a:t>‹#›</a:t>
            </a:fld>
            <a:endParaRPr lang="en-US"/>
          </a:p>
        </p:txBody>
      </p:sp>
    </p:spTree>
    <p:extLst>
      <p:ext uri="{BB962C8B-B14F-4D97-AF65-F5344CB8AC3E}">
        <p14:creationId xmlns:p14="http://schemas.microsoft.com/office/powerpoint/2010/main" val="363647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8" y="440493"/>
            <a:ext cx="2871471" cy="1318655"/>
          </a:xfrm>
          <a:prstGeom prst="rect">
            <a:avLst/>
          </a:prstGeom>
        </p:spPr>
      </p:pic>
      <p:sp>
        <p:nvSpPr>
          <p:cNvPr id="3" name="Rectangle 2"/>
          <p:cNvSpPr/>
          <p:nvPr userDrawn="1"/>
        </p:nvSpPr>
        <p:spPr bwMode="auto">
          <a:xfrm>
            <a:off x="269241"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4" y="2084187"/>
            <a:ext cx="8067761" cy="1793091"/>
          </a:xfrm>
          <a:noFill/>
        </p:spPr>
        <p:txBody>
          <a:bodyPr lIns="146304" tIns="91440" rIns="146304" bIns="91440" anchor="t" anchorCtr="0"/>
          <a:lstStyle>
            <a:lvl1pPr>
              <a:defRPr sz="5883" spc="-99"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3" cy="1792327"/>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49323" y="6061767"/>
            <a:ext cx="1522404" cy="326167"/>
          </a:xfrm>
          <a:prstGeom prst="rect">
            <a:avLst/>
          </a:prstGeom>
        </p:spPr>
      </p:pic>
    </p:spTree>
    <p:extLst>
      <p:ext uri="{BB962C8B-B14F-4D97-AF65-F5344CB8AC3E}">
        <p14:creationId xmlns:p14="http://schemas.microsoft.com/office/powerpoint/2010/main" val="5983517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8" y="440493"/>
            <a:ext cx="2871471" cy="1318655"/>
          </a:xfrm>
          <a:prstGeom prst="rect">
            <a:avLst/>
          </a:prstGeom>
        </p:spPr>
      </p:pic>
      <p:sp>
        <p:nvSpPr>
          <p:cNvPr id="4" name="Rectangle 3"/>
          <p:cNvSpPr/>
          <p:nvPr userDrawn="1"/>
        </p:nvSpPr>
        <p:spPr bwMode="auto">
          <a:xfrm>
            <a:off x="269304"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7"/>
            <a:ext cx="8067823" cy="2697988"/>
          </a:xfrm>
          <a:noFill/>
        </p:spPr>
        <p:txBody>
          <a:bodyPr tIns="91440" bIns="91440" anchor="t" anchorCtr="0"/>
          <a:lstStyle>
            <a:lvl1pPr>
              <a:defRPr sz="7058" spc="-99"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8"/>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299344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8" y="440493"/>
            <a:ext cx="2871471" cy="1318655"/>
          </a:xfrm>
          <a:prstGeom prst="rect">
            <a:avLst/>
          </a:prstGeom>
        </p:spPr>
      </p:pic>
      <p:sp>
        <p:nvSpPr>
          <p:cNvPr id="4" name="Rectangle 3"/>
          <p:cNvSpPr/>
          <p:nvPr userDrawn="1"/>
        </p:nvSpPr>
        <p:spPr bwMode="auto">
          <a:xfrm>
            <a:off x="269304"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7"/>
            <a:ext cx="8067823" cy="2697988"/>
          </a:xfrm>
          <a:noFill/>
        </p:spPr>
        <p:txBody>
          <a:bodyPr tIns="91440" bIns="91440" anchor="t" anchorCtr="0"/>
          <a:lstStyle>
            <a:lvl1pPr>
              <a:defRPr sz="7058" spc="-99"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5765948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8" y="440493"/>
            <a:ext cx="2871471" cy="1318655"/>
          </a:xfrm>
          <a:prstGeom prst="rect">
            <a:avLst/>
          </a:prstGeom>
        </p:spPr>
      </p:pic>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9"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187369121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8" y="440493"/>
            <a:ext cx="2871471" cy="1318655"/>
          </a:xfrm>
          <a:prstGeom prst="rect">
            <a:avLst/>
          </a:prstGeom>
        </p:spPr>
      </p:pic>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9"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8170283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8" y="440493"/>
            <a:ext cx="2871471" cy="1318655"/>
          </a:xfrm>
          <a:prstGeom prst="rect">
            <a:avLst/>
          </a:prstGeom>
        </p:spPr>
      </p:pic>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344" rtl="0" eaLnBrk="1" latinLnBrk="0" hangingPunct="1">
              <a:lnSpc>
                <a:spcPct val="90000"/>
              </a:lnSpc>
              <a:spcBef>
                <a:spcPct val="0"/>
              </a:spcBef>
              <a:buNone/>
              <a:defRPr lang="en-US" sz="8626" b="0" kern="1200" cap="none" spc="-99"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1588740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8" y="440493"/>
            <a:ext cx="2871471" cy="1318655"/>
          </a:xfrm>
          <a:prstGeom prst="rect">
            <a:avLst/>
          </a:prstGeom>
        </p:spPr>
      </p:pic>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344" rtl="0" eaLnBrk="1" latinLnBrk="0" hangingPunct="1">
              <a:lnSpc>
                <a:spcPct val="90000"/>
              </a:lnSpc>
              <a:spcBef>
                <a:spcPct val="0"/>
              </a:spcBef>
              <a:buNone/>
              <a:defRPr lang="en-US" sz="8626" b="0" kern="1200" cap="none" spc="-99"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0055759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8"/>
            <a:ext cx="11655840" cy="2050989"/>
          </a:xfrm>
        </p:spPr>
        <p:txBody>
          <a:bodyPr/>
          <a:lstStyle>
            <a:lvl1pPr marL="0" indent="0">
              <a:buNone/>
              <a:defRPr/>
            </a:lvl1pPr>
            <a:lvl2pPr marL="28011" indent="0">
              <a:buNone/>
              <a:defRPr sz="1961"/>
            </a:lvl2pPr>
            <a:lvl3pPr marL="219423" indent="0">
              <a:buNone/>
              <a:defRPr sz="1961"/>
            </a:lvl3pPr>
            <a:lvl4pPr marL="466856" indent="0">
              <a:buNone/>
              <a:defRPr sz="1765"/>
            </a:lvl4pPr>
            <a:lvl5pPr marL="725183"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701896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8"/>
            <a:ext cx="11655840" cy="2050989"/>
          </a:xfrm>
        </p:spPr>
        <p:txBody>
          <a:bodyPr/>
          <a:lstStyle>
            <a:lvl1pPr marL="0" indent="0">
              <a:buNone/>
              <a:defRPr>
                <a:gradFill>
                  <a:gsLst>
                    <a:gs pos="2920">
                      <a:schemeClr val="tx1"/>
                    </a:gs>
                    <a:gs pos="100000">
                      <a:schemeClr val="tx1"/>
                    </a:gs>
                  </a:gsLst>
                  <a:lin ang="5400000" scaled="0"/>
                </a:gradFill>
              </a:defRPr>
            </a:lvl1pPr>
            <a:lvl2pPr marL="28011" indent="0">
              <a:buNone/>
              <a:defRPr sz="1961"/>
            </a:lvl2pPr>
            <a:lvl3pPr marL="219423" indent="0">
              <a:buNone/>
              <a:defRPr sz="1961"/>
            </a:lvl3pPr>
            <a:lvl4pPr marL="466856" indent="0">
              <a:buNone/>
              <a:defRPr sz="1765"/>
            </a:lvl4pPr>
            <a:lvl5pPr marL="725183"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64118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9847"/>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052197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9" Type="http://schemas.openxmlformats.org/officeDocument/2006/relationships/theme" Target="../theme/theme10.xml"/><Relationship Id="rId21" Type="http://schemas.openxmlformats.org/officeDocument/2006/relationships/slideLayout" Target="../slideLayouts/slideLayout175.xml"/><Relationship Id="rId34" Type="http://schemas.openxmlformats.org/officeDocument/2006/relationships/slideLayout" Target="../slideLayouts/slideLayout188.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slideLayout" Target="../slideLayouts/slideLayout187.xml"/><Relationship Id="rId38" Type="http://schemas.openxmlformats.org/officeDocument/2006/relationships/slideLayout" Target="../slideLayouts/slideLayout192.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slideLayout" Target="../slideLayouts/slideLayout186.xml"/><Relationship Id="rId37" Type="http://schemas.openxmlformats.org/officeDocument/2006/relationships/slideLayout" Target="../slideLayouts/slideLayout191.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36" Type="http://schemas.openxmlformats.org/officeDocument/2006/relationships/slideLayout" Target="../slideLayouts/slideLayout190.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 Id="rId35" Type="http://schemas.openxmlformats.org/officeDocument/2006/relationships/slideLayout" Target="../slideLayouts/slideLayout189.xml"/><Relationship Id="rId8" Type="http://schemas.openxmlformats.org/officeDocument/2006/relationships/slideLayout" Target="../slideLayouts/slideLayout162.xml"/><Relationship Id="rId3" Type="http://schemas.openxmlformats.org/officeDocument/2006/relationships/slideLayout" Target="../slideLayouts/slideLayout15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theme" Target="../theme/theme11.xml"/><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2" Type="http://schemas.openxmlformats.org/officeDocument/2006/relationships/slideLayout" Target="../slideLayouts/slideLayout194.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0" Type="http://schemas.openxmlformats.org/officeDocument/2006/relationships/slideLayout" Target="../slideLayouts/slideLayout202.xml"/><Relationship Id="rId4" Type="http://schemas.openxmlformats.org/officeDocument/2006/relationships/slideLayout" Target="../slideLayouts/slideLayout196.xml"/><Relationship Id="rId9" Type="http://schemas.openxmlformats.org/officeDocument/2006/relationships/slideLayout" Target="../slideLayouts/slideLayout20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theme" Target="../theme/theme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image" Target="../media/image5.png"/><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image" Target="../media/image4.png"/><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theme" Target="../theme/theme4.xml"/><Relationship Id="rId8" Type="http://schemas.openxmlformats.org/officeDocument/2006/relationships/slideLayout" Target="../slideLayouts/slideLayout48.xml"/><Relationship Id="rId3"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theme" Target="../theme/theme5.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21" Type="http://schemas.openxmlformats.org/officeDocument/2006/relationships/slideLayout" Target="../slideLayouts/slideLayout107.xml"/><Relationship Id="rId34" Type="http://schemas.openxmlformats.org/officeDocument/2006/relationships/slideLayout" Target="../slideLayouts/slideLayout120.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image" Target="../media/image5.png"/><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slideLayout" Target="../slideLayouts/slideLayout115.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37" Type="http://schemas.openxmlformats.org/officeDocument/2006/relationships/image" Target="../media/image4.png"/><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theme" Target="../theme/theme6.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slideLayout" Target="../slideLayouts/slideLayout117.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8" Type="http://schemas.openxmlformats.org/officeDocument/2006/relationships/slideLayout" Target="../slideLayouts/slideLayout94.xml"/><Relationship Id="rId3" Type="http://schemas.openxmlformats.org/officeDocument/2006/relationships/slideLayout" Target="../slideLayouts/slideLayout8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theme" Target="../theme/theme7.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1.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theme" Target="../theme/theme8.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2.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theme" Target="../theme/theme9.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E583DDF-CA54-461A-A486-592D2374C532}" type="datetimeFigureOut">
              <a:rPr lang="en-US" smtClean="0"/>
              <a:pPr/>
              <a:t>10/8/20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A8D9AD5-F248-4919-864A-CFD76CC027D6}"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77734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402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15691" y="1387449"/>
            <a:ext cx="10972800" cy="5275817"/>
          </a:xfrm>
          <a:prstGeom prst="rect">
            <a:avLst/>
          </a:prstGeom>
        </p:spPr>
        <p:txBody>
          <a:bodyPr vert="horz" lIns="91440" tIns="45720" rIns="91440" bIns="45720" rtlCol="0">
            <a:noAutofit/>
          </a:bodyPr>
          <a:lstStyle/>
          <a:p>
            <a:pPr lvl="0"/>
            <a:r>
              <a:rPr lang="nb-NO" dirty="0"/>
              <a:t>&lt;Nivå 1, </a:t>
            </a:r>
            <a:r>
              <a:rPr lang="nb-NO" dirty="0" err="1"/>
              <a:t>str</a:t>
            </a:r>
            <a:r>
              <a:rPr lang="nb-NO" dirty="0"/>
              <a:t> 14, </a:t>
            </a:r>
            <a:r>
              <a:rPr lang="nb-NO" dirty="0" err="1"/>
              <a:t>bullets</a:t>
            </a:r>
            <a:r>
              <a:rPr lang="nb-NO" dirty="0"/>
              <a:t> kan brukes, men er ikke nødvendig&gt;</a:t>
            </a:r>
          </a:p>
          <a:p>
            <a:pPr lvl="1"/>
            <a:r>
              <a:rPr lang="nb-NO" dirty="0"/>
              <a:t>&lt;Nivå 2, </a:t>
            </a:r>
            <a:r>
              <a:rPr lang="nb-NO" dirty="0" err="1"/>
              <a:t>str</a:t>
            </a:r>
            <a:r>
              <a:rPr lang="nb-NO" dirty="0"/>
              <a:t> 14&gt;</a:t>
            </a:r>
          </a:p>
          <a:p>
            <a:pPr lvl="2"/>
            <a:r>
              <a:rPr lang="nb-NO" dirty="0"/>
              <a:t>&lt;Nivå 3, </a:t>
            </a:r>
            <a:r>
              <a:rPr lang="nb-NO" dirty="0" err="1"/>
              <a:t>str</a:t>
            </a:r>
            <a:r>
              <a:rPr lang="nb-NO" dirty="0"/>
              <a:t> 14&gt;</a:t>
            </a:r>
          </a:p>
        </p:txBody>
      </p:sp>
      <p:cxnSp>
        <p:nvCxnSpPr>
          <p:cNvPr id="7" name="Straight Connector 6"/>
          <p:cNvCxnSpPr/>
          <p:nvPr/>
        </p:nvCxnSpPr>
        <p:spPr>
          <a:xfrm>
            <a:off x="641579" y="593312"/>
            <a:ext cx="10926005" cy="0"/>
          </a:xfrm>
          <a:prstGeom prst="line">
            <a:avLst/>
          </a:prstGeom>
          <a:ln w="254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501927" y="393248"/>
            <a:ext cx="3499997" cy="348878"/>
          </a:xfrm>
          <a:prstGeom prst="rect">
            <a:avLst/>
          </a:prstGeom>
          <a:solidFill>
            <a:schemeClr val="bg1"/>
          </a:solidFill>
        </p:spPr>
        <p:txBody>
          <a:bodyPr vert="horz" wrap="none" lIns="91440" tIns="0" rIns="91440" bIns="0" rtlCol="0" anchor="t">
            <a:spAutoFit/>
          </a:bodyPr>
          <a:lstStyle/>
          <a:p>
            <a:r>
              <a:rPr lang="nb-NO" dirty="0"/>
              <a:t>&lt;overskrift, </a:t>
            </a:r>
            <a:r>
              <a:rPr lang="nb-NO" dirty="0" err="1"/>
              <a:t>str</a:t>
            </a:r>
            <a:r>
              <a:rPr lang="nb-NO" dirty="0"/>
              <a:t> 17&gt;</a:t>
            </a:r>
            <a:endParaRPr lang="en-US" dirty="0"/>
          </a:p>
        </p:txBody>
      </p:sp>
    </p:spTree>
    <p:extLst>
      <p:ext uri="{BB962C8B-B14F-4D97-AF65-F5344CB8AC3E}">
        <p14:creationId xmlns:p14="http://schemas.microsoft.com/office/powerpoint/2010/main" val="261462404"/>
      </p:ext>
    </p:extLst>
  </p:cSld>
  <p:clrMap bg1="dk1" tx1="lt1" bg2="dk2" tx2="lt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 id="2147483980" r:id="rId12"/>
    <p:sldLayoutId id="2147483981" r:id="rId13"/>
    <p:sldLayoutId id="2147483982" r:id="rId14"/>
    <p:sldLayoutId id="2147483983" r:id="rId15"/>
    <p:sldLayoutId id="2147483984" r:id="rId16"/>
    <p:sldLayoutId id="2147483985" r:id="rId17"/>
    <p:sldLayoutId id="2147483986" r:id="rId18"/>
    <p:sldLayoutId id="2147483987" r:id="rId19"/>
    <p:sldLayoutId id="2147483988" r:id="rId20"/>
    <p:sldLayoutId id="2147483989" r:id="rId21"/>
    <p:sldLayoutId id="2147483990" r:id="rId22"/>
    <p:sldLayoutId id="2147483991" r:id="rId23"/>
    <p:sldLayoutId id="2147483992" r:id="rId24"/>
    <p:sldLayoutId id="2147483993" r:id="rId25"/>
    <p:sldLayoutId id="2147483994" r:id="rId26"/>
    <p:sldLayoutId id="2147483995" r:id="rId27"/>
    <p:sldLayoutId id="2147483996" r:id="rId28"/>
    <p:sldLayoutId id="2147483997" r:id="rId29"/>
    <p:sldLayoutId id="2147483998" r:id="rId30"/>
    <p:sldLayoutId id="2147483999" r:id="rId31"/>
    <p:sldLayoutId id="2147484000" r:id="rId32"/>
    <p:sldLayoutId id="2147484001" r:id="rId33"/>
    <p:sldLayoutId id="2147484002" r:id="rId34"/>
    <p:sldLayoutId id="2147484003" r:id="rId35"/>
    <p:sldLayoutId id="2147484004" r:id="rId36"/>
    <p:sldLayoutId id="2147484005" r:id="rId37"/>
    <p:sldLayoutId id="2147484006" r:id="rId38"/>
  </p:sldLayoutIdLst>
  <p:transition>
    <p:fade thruBlk="1"/>
  </p:transition>
  <p:txStyles>
    <p:titleStyle>
      <a:lvl1pPr algn="l" defTabSz="609585" rtl="0" eaLnBrk="1" latinLnBrk="0" hangingPunct="1">
        <a:spcBef>
          <a:spcPct val="0"/>
        </a:spcBef>
        <a:buNone/>
        <a:defRPr sz="2267" b="0" i="1" kern="1200" cap="all" spc="27" baseline="0">
          <a:solidFill>
            <a:srgbClr val="FD5158"/>
          </a:solidFill>
          <a:latin typeface="Georgia"/>
          <a:ea typeface="+mj-ea"/>
          <a:cs typeface="Georgia"/>
        </a:defRPr>
      </a:lvl1pPr>
    </p:titleStyle>
    <p:bodyStyle>
      <a:lvl1pPr marL="0" indent="0" algn="l" defTabSz="609585" rtl="0" eaLnBrk="1" latinLnBrk="0" hangingPunct="1">
        <a:lnSpc>
          <a:spcPts val="2267"/>
        </a:lnSpc>
        <a:spcBef>
          <a:spcPts val="800"/>
        </a:spcBef>
        <a:spcAft>
          <a:spcPts val="533"/>
        </a:spcAft>
        <a:buFont typeface="Arial"/>
        <a:buNone/>
        <a:defRPr sz="1867" kern="1200" baseline="0">
          <a:solidFill>
            <a:schemeClr val="tx1"/>
          </a:solidFill>
          <a:latin typeface="Georgia"/>
          <a:ea typeface="+mn-ea"/>
          <a:cs typeface="Georgia"/>
        </a:defRPr>
      </a:lvl1pPr>
      <a:lvl2pPr marL="357708" indent="0" algn="l" defTabSz="609585" rtl="0" eaLnBrk="1" latinLnBrk="0" hangingPunct="1">
        <a:lnSpc>
          <a:spcPts val="2267"/>
        </a:lnSpc>
        <a:spcBef>
          <a:spcPts val="267"/>
        </a:spcBef>
        <a:spcAft>
          <a:spcPts val="800"/>
        </a:spcAft>
        <a:buFont typeface="Arial"/>
        <a:buNone/>
        <a:defRPr sz="1867" kern="1200" baseline="0">
          <a:solidFill>
            <a:schemeClr val="tx1"/>
          </a:solidFill>
          <a:latin typeface="Georgia"/>
          <a:ea typeface="+mn-ea"/>
          <a:cs typeface="Georgia"/>
        </a:defRPr>
      </a:lvl2pPr>
      <a:lvl3pPr marL="713298" indent="0" algn="l" defTabSz="609585" rtl="0" eaLnBrk="1" latinLnBrk="0" hangingPunct="1">
        <a:lnSpc>
          <a:spcPts val="2267"/>
        </a:lnSpc>
        <a:spcBef>
          <a:spcPts val="267"/>
        </a:spcBef>
        <a:spcAft>
          <a:spcPts val="800"/>
        </a:spcAft>
        <a:buFont typeface="Arial"/>
        <a:buNone/>
        <a:defRPr sz="1867" kern="1200" baseline="0">
          <a:solidFill>
            <a:schemeClr val="tx1"/>
          </a:solidFill>
          <a:latin typeface="Georgia"/>
          <a:ea typeface="+mn-ea"/>
          <a:cs typeface="Georgia"/>
        </a:defRPr>
      </a:lvl3pPr>
      <a:lvl4pPr marL="2133547" indent="-304792" algn="l" defTabSz="609585" rtl="0" eaLnBrk="1" latinLnBrk="0" hangingPunct="1">
        <a:spcBef>
          <a:spcPct val="20000"/>
        </a:spcBef>
        <a:buFont typeface="Arial"/>
        <a:buChar char="–"/>
        <a:defRPr sz="2400" kern="1200">
          <a:solidFill>
            <a:schemeClr val="tx1"/>
          </a:solidFill>
          <a:latin typeface="Georgia"/>
          <a:ea typeface="+mn-ea"/>
          <a:cs typeface="Georgia"/>
        </a:defRPr>
      </a:lvl4pPr>
      <a:lvl5pPr marL="2743131" indent="-304792" algn="l" defTabSz="609585" rtl="0" eaLnBrk="1" latinLnBrk="0" hangingPunct="1">
        <a:spcBef>
          <a:spcPct val="20000"/>
        </a:spcBef>
        <a:buFont typeface="Arial"/>
        <a:buChar char="»"/>
        <a:defRPr sz="2400" kern="1200">
          <a:solidFill>
            <a:schemeClr val="tx1"/>
          </a:solidFill>
          <a:latin typeface="Georgia"/>
          <a:ea typeface="+mn-ea"/>
          <a:cs typeface="Georgia"/>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E583DDF-CA54-461A-A486-592D2374C532}" type="datetimeFigureOut">
              <a:rPr lang="en-US" smtClean="0"/>
              <a:pPr/>
              <a:t>10/8/20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A8D9AD5-F248-4919-864A-CFD76CC027D6}"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117060"/>
      </p:ext>
    </p:extLst>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5210874"/>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4246512"/>
      </p:ext>
    </p:extLst>
  </p:cSld>
  <p:clrMap bg1="dk1" tx1="lt1" bg2="dk2"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1" cy="224984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325053" y="1906413"/>
            <a:ext cx="4214127" cy="401304"/>
          </a:xfrm>
          <a:prstGeom prst="rect">
            <a:avLst/>
          </a:prstGeom>
        </p:spPr>
      </p:pic>
    </p:spTree>
    <p:extLst>
      <p:ext uri="{BB962C8B-B14F-4D97-AF65-F5344CB8AC3E}">
        <p14:creationId xmlns:p14="http://schemas.microsoft.com/office/powerpoint/2010/main" val="1860626636"/>
      </p:ext>
    </p:extLst>
  </p:cSld>
  <p:clrMap bg1="dk1" tx1="lt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 id="2147483816" r:id="rId23"/>
    <p:sldLayoutId id="2147483817" r:id="rId24"/>
    <p:sldLayoutId id="2147483818" r:id="rId25"/>
    <p:sldLayoutId id="2147483819" r:id="rId26"/>
    <p:sldLayoutId id="2147483820" r:id="rId27"/>
    <p:sldLayoutId id="2147483821" r:id="rId28"/>
    <p:sldLayoutId id="2147483822" r:id="rId29"/>
    <p:sldLayoutId id="2147483823" r:id="rId30"/>
    <p:sldLayoutId id="2147483824" r:id="rId31"/>
    <p:sldLayoutId id="2147483825" r:id="rId32"/>
    <p:sldLayoutId id="2147483826" r:id="rId33"/>
    <p:sldLayoutId id="2147483827" r:id="rId34"/>
  </p:sldLayoutIdLst>
  <p:transition>
    <p:fade/>
  </p:transition>
  <p:txStyles>
    <p:titleStyle>
      <a:lvl1pPr algn="l" defTabSz="914344" rtl="0" eaLnBrk="1" latinLnBrk="0" hangingPunct="1">
        <a:lnSpc>
          <a:spcPct val="90000"/>
        </a:lnSpc>
        <a:spcBef>
          <a:spcPct val="0"/>
        </a:spcBef>
        <a:buNone/>
        <a:defRPr lang="en-US" sz="529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
          <a:schemeClr val="tx1"/>
        </a:buClr>
        <a:buSzPct val="100000"/>
        <a:buFontTx/>
        <a:buBlip>
          <a:blip r:embed="rId37"/>
        </a:buBlip>
        <a:tabLst/>
        <a:defRPr sz="3921" kern="1200" spc="0" baseline="0">
          <a:gradFill>
            <a:gsLst>
              <a:gs pos="1250">
                <a:schemeClr val="tx1"/>
              </a:gs>
              <a:gs pos="100000">
                <a:schemeClr val="tx1"/>
              </a:gs>
            </a:gsLst>
            <a:lin ang="5400000" scaled="0"/>
          </a:gradFill>
          <a:latin typeface="+mj-lt"/>
          <a:ea typeface="+mn-ea"/>
          <a:cs typeface="+mn-cs"/>
        </a:defRPr>
      </a:lvl1pPr>
      <a:lvl2pPr marL="572676" marR="0" indent="-236541" algn="l" defTabSz="914344" rtl="0" eaLnBrk="1" fontAlgn="auto" latinLnBrk="0" hangingPunct="1">
        <a:lnSpc>
          <a:spcPct val="90000"/>
        </a:lnSpc>
        <a:spcBef>
          <a:spcPct val="20000"/>
        </a:spcBef>
        <a:spcAft>
          <a:spcPts val="0"/>
        </a:spcAft>
        <a:buClr>
          <a:schemeClr val="tx1"/>
        </a:buClr>
        <a:buSzPct val="100000"/>
        <a:buFontTx/>
        <a:buBlip>
          <a:blip r:embed="rId37"/>
        </a:buBlip>
        <a:tabLst/>
        <a:defRPr sz="2353" kern="1200" spc="0" baseline="0">
          <a:gradFill>
            <a:gsLst>
              <a:gs pos="1250">
                <a:schemeClr val="tx1"/>
              </a:gs>
              <a:gs pos="100000">
                <a:schemeClr val="tx1"/>
              </a:gs>
            </a:gsLst>
            <a:lin ang="5400000" scaled="0"/>
          </a:gradFill>
          <a:latin typeface="+mn-lt"/>
          <a:ea typeface="+mn-ea"/>
          <a:cs typeface="+mn-cs"/>
        </a:defRPr>
      </a:lvl2pPr>
      <a:lvl3pPr marL="784319" marR="0" indent="-224092" algn="l" defTabSz="914344" rtl="0" eaLnBrk="1" fontAlgn="auto" latinLnBrk="0" hangingPunct="1">
        <a:lnSpc>
          <a:spcPct val="90000"/>
        </a:lnSpc>
        <a:spcBef>
          <a:spcPct val="20000"/>
        </a:spcBef>
        <a:spcAft>
          <a:spcPts val="0"/>
        </a:spcAft>
        <a:buClr>
          <a:schemeClr val="tx1"/>
        </a:buClr>
        <a:buSzPct val="100000"/>
        <a:buFontTx/>
        <a:buBlip>
          <a:blip r:embed="rId37"/>
        </a:buBlip>
        <a:tabLst/>
        <a:defRPr sz="2353" kern="1200" spc="0" baseline="0">
          <a:gradFill>
            <a:gsLst>
              <a:gs pos="1250">
                <a:schemeClr val="tx1"/>
              </a:gs>
              <a:gs pos="100000">
                <a:schemeClr val="tx1"/>
              </a:gs>
            </a:gsLst>
            <a:lin ang="5400000" scaled="0"/>
          </a:gradFill>
          <a:latin typeface="+mn-lt"/>
          <a:ea typeface="+mn-ea"/>
          <a:cs typeface="+mn-cs"/>
        </a:defRPr>
      </a:lvl3pPr>
      <a:lvl4pPr marL="1008409" marR="0" indent="-224092" algn="l" defTabSz="914344" rtl="0" eaLnBrk="1" fontAlgn="auto" latinLnBrk="0" hangingPunct="1">
        <a:lnSpc>
          <a:spcPct val="90000"/>
        </a:lnSpc>
        <a:spcBef>
          <a:spcPct val="20000"/>
        </a:spcBef>
        <a:spcAft>
          <a:spcPts val="0"/>
        </a:spcAft>
        <a:buClr>
          <a:schemeClr val="tx1"/>
        </a:buClr>
        <a:buSzPct val="100000"/>
        <a:buFontTx/>
        <a:buBlip>
          <a:blip r:embed="rId37"/>
        </a:buBlip>
        <a:tabLst/>
        <a:defRPr sz="1961" kern="1200" spc="0" baseline="0">
          <a:gradFill>
            <a:gsLst>
              <a:gs pos="1250">
                <a:schemeClr val="tx1"/>
              </a:gs>
              <a:gs pos="100000">
                <a:schemeClr val="tx1"/>
              </a:gs>
            </a:gsLst>
            <a:lin ang="5400000" scaled="0"/>
          </a:gradFill>
          <a:latin typeface="+mn-lt"/>
          <a:ea typeface="+mn-ea"/>
          <a:cs typeface="+mn-cs"/>
        </a:defRPr>
      </a:lvl4pPr>
      <a:lvl5pPr marL="1232500" marR="0" indent="-224092" algn="l" defTabSz="914344" rtl="0" eaLnBrk="1" fontAlgn="auto" latinLnBrk="0" hangingPunct="1">
        <a:lnSpc>
          <a:spcPct val="90000"/>
        </a:lnSpc>
        <a:spcBef>
          <a:spcPct val="20000"/>
        </a:spcBef>
        <a:spcAft>
          <a:spcPts val="0"/>
        </a:spcAft>
        <a:buClr>
          <a:schemeClr val="tx1"/>
        </a:buClr>
        <a:buSzPct val="100000"/>
        <a:buFontTx/>
        <a:buBlip>
          <a:blip r:embed="rId37"/>
        </a:buBlip>
        <a:tabLst/>
        <a:defRPr sz="1961"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E583DDF-CA54-461A-A486-592D2374C532}" type="datetimeFigureOut">
              <a:rPr lang="en-US" smtClean="0"/>
              <a:pPr/>
              <a:t>10/8/20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A8D9AD5-F248-4919-864A-CFD76CC027D6}"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565061"/>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1" cy="224984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email">
            <a:extLst>
              <a:ext uri="{28A0092B-C50C-407E-A947-70E740481C1C}">
                <a14:useLocalDpi xmlns:a14="http://schemas.microsoft.com/office/drawing/2010/main" val="0"/>
              </a:ext>
            </a:extLst>
          </a:blip>
          <a:stretch>
            <a:fillRect/>
          </a:stretch>
        </p:blipFill>
        <p:spPr>
          <a:xfrm rot="5400000">
            <a:off x="10325053" y="1906413"/>
            <a:ext cx="4214127" cy="401304"/>
          </a:xfrm>
          <a:prstGeom prst="rect">
            <a:avLst/>
          </a:prstGeom>
        </p:spPr>
      </p:pic>
    </p:spTree>
    <p:extLst>
      <p:ext uri="{BB962C8B-B14F-4D97-AF65-F5344CB8AC3E}">
        <p14:creationId xmlns:p14="http://schemas.microsoft.com/office/powerpoint/2010/main" val="2275400260"/>
      </p:ext>
    </p:extLst>
  </p:cSld>
  <p:clrMap bg1="dk1" tx1="lt1" bg2="dk2" tx2="lt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 id="2147483890" r:id="rId23"/>
    <p:sldLayoutId id="2147483891" r:id="rId24"/>
    <p:sldLayoutId id="2147483892" r:id="rId25"/>
    <p:sldLayoutId id="2147483893" r:id="rId26"/>
    <p:sldLayoutId id="2147483894" r:id="rId27"/>
    <p:sldLayoutId id="2147483895" r:id="rId28"/>
    <p:sldLayoutId id="2147483896" r:id="rId29"/>
    <p:sldLayoutId id="2147483897" r:id="rId30"/>
    <p:sldLayoutId id="2147483898" r:id="rId31"/>
    <p:sldLayoutId id="2147483899" r:id="rId32"/>
    <p:sldLayoutId id="2147483900" r:id="rId33"/>
    <p:sldLayoutId id="2147483901" r:id="rId34"/>
    <p:sldLayoutId id="2147483902" r:id="rId35"/>
  </p:sldLayoutIdLst>
  <p:transition>
    <p:fade/>
  </p:transition>
  <p:txStyles>
    <p:titleStyle>
      <a:lvl1pPr algn="l" defTabSz="914344" rtl="0" eaLnBrk="1" latinLnBrk="0" hangingPunct="1">
        <a:lnSpc>
          <a:spcPct val="90000"/>
        </a:lnSpc>
        <a:spcBef>
          <a:spcPct val="0"/>
        </a:spcBef>
        <a:buNone/>
        <a:defRPr lang="en-US" sz="529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
          <a:schemeClr val="tx1"/>
        </a:buClr>
        <a:buSzPct val="100000"/>
        <a:buFontTx/>
        <a:buBlip>
          <a:blip r:embed="rId38"/>
        </a:buBlip>
        <a:tabLst/>
        <a:defRPr sz="3921" kern="1200" spc="0" baseline="0">
          <a:gradFill>
            <a:gsLst>
              <a:gs pos="1250">
                <a:schemeClr val="tx1"/>
              </a:gs>
              <a:gs pos="100000">
                <a:schemeClr val="tx1"/>
              </a:gs>
            </a:gsLst>
            <a:lin ang="5400000" scaled="0"/>
          </a:gradFill>
          <a:latin typeface="+mj-lt"/>
          <a:ea typeface="+mn-ea"/>
          <a:cs typeface="+mn-cs"/>
        </a:defRPr>
      </a:lvl1pPr>
      <a:lvl2pPr marL="572676" marR="0" indent="-236541" algn="l" defTabSz="914344" rtl="0" eaLnBrk="1" fontAlgn="auto" latinLnBrk="0" hangingPunct="1">
        <a:lnSpc>
          <a:spcPct val="90000"/>
        </a:lnSpc>
        <a:spcBef>
          <a:spcPct val="20000"/>
        </a:spcBef>
        <a:spcAft>
          <a:spcPts val="0"/>
        </a:spcAft>
        <a:buClr>
          <a:schemeClr val="tx1"/>
        </a:buClr>
        <a:buSzPct val="100000"/>
        <a:buFontTx/>
        <a:buBlip>
          <a:blip r:embed="rId38"/>
        </a:buBlip>
        <a:tabLst/>
        <a:defRPr sz="2353" kern="1200" spc="0" baseline="0">
          <a:gradFill>
            <a:gsLst>
              <a:gs pos="1250">
                <a:schemeClr val="tx1"/>
              </a:gs>
              <a:gs pos="100000">
                <a:schemeClr val="tx1"/>
              </a:gs>
            </a:gsLst>
            <a:lin ang="5400000" scaled="0"/>
          </a:gradFill>
          <a:latin typeface="+mn-lt"/>
          <a:ea typeface="+mn-ea"/>
          <a:cs typeface="+mn-cs"/>
        </a:defRPr>
      </a:lvl2pPr>
      <a:lvl3pPr marL="784319" marR="0" indent="-224092" algn="l" defTabSz="914344" rtl="0" eaLnBrk="1" fontAlgn="auto" latinLnBrk="0" hangingPunct="1">
        <a:lnSpc>
          <a:spcPct val="90000"/>
        </a:lnSpc>
        <a:spcBef>
          <a:spcPct val="20000"/>
        </a:spcBef>
        <a:spcAft>
          <a:spcPts val="0"/>
        </a:spcAft>
        <a:buClr>
          <a:schemeClr val="tx1"/>
        </a:buClr>
        <a:buSzPct val="100000"/>
        <a:buFontTx/>
        <a:buBlip>
          <a:blip r:embed="rId38"/>
        </a:buBlip>
        <a:tabLst/>
        <a:defRPr sz="2353" kern="1200" spc="0" baseline="0">
          <a:gradFill>
            <a:gsLst>
              <a:gs pos="1250">
                <a:schemeClr val="tx1"/>
              </a:gs>
              <a:gs pos="100000">
                <a:schemeClr val="tx1"/>
              </a:gs>
            </a:gsLst>
            <a:lin ang="5400000" scaled="0"/>
          </a:gradFill>
          <a:latin typeface="+mn-lt"/>
          <a:ea typeface="+mn-ea"/>
          <a:cs typeface="+mn-cs"/>
        </a:defRPr>
      </a:lvl3pPr>
      <a:lvl4pPr marL="1008409" marR="0" indent="-224092" algn="l" defTabSz="914344" rtl="0" eaLnBrk="1" fontAlgn="auto" latinLnBrk="0" hangingPunct="1">
        <a:lnSpc>
          <a:spcPct val="90000"/>
        </a:lnSpc>
        <a:spcBef>
          <a:spcPct val="20000"/>
        </a:spcBef>
        <a:spcAft>
          <a:spcPts val="0"/>
        </a:spcAft>
        <a:buClr>
          <a:schemeClr val="tx1"/>
        </a:buClr>
        <a:buSzPct val="100000"/>
        <a:buFontTx/>
        <a:buBlip>
          <a:blip r:embed="rId38"/>
        </a:buBlip>
        <a:tabLst/>
        <a:defRPr sz="1961" kern="1200" spc="0" baseline="0">
          <a:gradFill>
            <a:gsLst>
              <a:gs pos="1250">
                <a:schemeClr val="tx1"/>
              </a:gs>
              <a:gs pos="100000">
                <a:schemeClr val="tx1"/>
              </a:gs>
            </a:gsLst>
            <a:lin ang="5400000" scaled="0"/>
          </a:gradFill>
          <a:latin typeface="+mn-lt"/>
          <a:ea typeface="+mn-ea"/>
          <a:cs typeface="+mn-cs"/>
        </a:defRPr>
      </a:lvl4pPr>
      <a:lvl5pPr marL="1232500" marR="0" indent="-224092" algn="l" defTabSz="914344" rtl="0" eaLnBrk="1" fontAlgn="auto" latinLnBrk="0" hangingPunct="1">
        <a:lnSpc>
          <a:spcPct val="90000"/>
        </a:lnSpc>
        <a:spcBef>
          <a:spcPct val="20000"/>
        </a:spcBef>
        <a:spcAft>
          <a:spcPts val="0"/>
        </a:spcAft>
        <a:buClr>
          <a:schemeClr val="tx1"/>
        </a:buClr>
        <a:buSzPct val="100000"/>
        <a:buFontTx/>
        <a:buBlip>
          <a:blip r:embed="rId38"/>
        </a:buBlip>
        <a:tabLst/>
        <a:defRPr sz="1961"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E583DDF-CA54-461A-A486-592D2374C532}" type="datetimeFigureOut">
              <a:rPr lang="en-US" smtClean="0"/>
              <a:pPr/>
              <a:t>10/8/20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A8D9AD5-F248-4919-864A-CFD76CC027D6}"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0397886"/>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E583DDF-CA54-461A-A486-592D2374C532}" type="datetimeFigureOut">
              <a:rPr lang="en-US" smtClean="0"/>
              <a:pPr/>
              <a:t>10/8/20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A8D9AD5-F248-4919-864A-CFD76CC027D6}"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696925"/>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5000"/>
        </a:lnSpc>
        <a:spcBef>
          <a:spcPct val="0"/>
        </a:spcBef>
        <a:buNone/>
        <a:defRPr sz="4800" kern="1200" spc="-50" baseline="0">
          <a:solidFill>
            <a:srgbClr val="00B0F0"/>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816864" y="1803400"/>
            <a:ext cx="10871200" cy="4323080"/>
          </a:xfrm>
          <a:prstGeom prst="rect">
            <a:avLst/>
          </a:prstGeom>
        </p:spPr>
        <p:txBody>
          <a:bodyPr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3"/>
          <p:cNvSpPr>
            <a:spLocks noGrp="1"/>
          </p:cNvSpPr>
          <p:nvPr>
            <p:ph type="dt" sz="half" idx="2"/>
          </p:nvPr>
        </p:nvSpPr>
        <p:spPr>
          <a:xfrm>
            <a:off x="8128000" y="6248400"/>
            <a:ext cx="3556000" cy="365125"/>
          </a:xfrm>
          <a:prstGeom prst="rect">
            <a:avLst/>
          </a:prstGeom>
        </p:spPr>
        <p:txBody>
          <a:bodyPr vert="horz" anchor="ctr" anchorCtr="0"/>
          <a:lstStyle>
            <a:lvl1pPr algn="l">
              <a:defRPr sz="1867">
                <a:solidFill>
                  <a:schemeClr val="tx2"/>
                </a:solidFill>
              </a:defRPr>
            </a:lvl1pPr>
            <a:extLst/>
          </a:lstStyle>
          <a:p>
            <a:fld id="{E4606EA6-EFEA-4C30-9264-4F9291A5780D}" type="datetime1">
              <a:rPr lang="en-US" smtClean="0"/>
              <a:pPr/>
              <a:t>10/8/20</a:t>
            </a:fld>
            <a:endParaRPr lang="en-US" sz="1867" dirty="0">
              <a:solidFill>
                <a:schemeClr val="tx2"/>
              </a:solidFill>
            </a:endParaRPr>
          </a:p>
        </p:txBody>
      </p:sp>
      <p:sp>
        <p:nvSpPr>
          <p:cNvPr id="3" name="Footer Placeholder 2"/>
          <p:cNvSpPr>
            <a:spLocks noGrp="1"/>
          </p:cNvSpPr>
          <p:nvPr>
            <p:ph type="ftr" sz="quarter" idx="3"/>
          </p:nvPr>
        </p:nvSpPr>
        <p:spPr>
          <a:xfrm>
            <a:off x="812802" y="6248207"/>
            <a:ext cx="7228111" cy="365125"/>
          </a:xfrm>
          <a:prstGeom prst="rect">
            <a:avLst/>
          </a:prstGeom>
        </p:spPr>
        <p:txBody>
          <a:bodyPr vert="horz" anchor="ctr"/>
          <a:lstStyle>
            <a:lvl1pPr algn="r">
              <a:defRPr sz="1867">
                <a:solidFill>
                  <a:schemeClr val="tx2"/>
                </a:solidFill>
              </a:defRPr>
            </a:lvl1pPr>
            <a:extLst/>
          </a:lstStyle>
          <a:p>
            <a:pPr algn="r"/>
            <a:endParaRPr lang="en-US" sz="1867" dirty="0">
              <a:solidFill>
                <a:schemeClr val="tx2"/>
              </a:solidFill>
            </a:endParaRPr>
          </a:p>
        </p:txBody>
      </p:sp>
      <p:sp>
        <p:nvSpPr>
          <p:cNvPr id="7" name="Rectangle 6"/>
          <p:cNvSpPr/>
          <p:nvPr/>
        </p:nvSpPr>
        <p:spPr>
          <a:xfrm>
            <a:off x="0" y="1460227"/>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2400"/>
          </a:p>
        </p:txBody>
      </p:sp>
      <p:sp>
        <p:nvSpPr>
          <p:cNvPr id="8" name="Rectangle 7"/>
          <p:cNvSpPr/>
          <p:nvPr/>
        </p:nvSpPr>
        <p:spPr>
          <a:xfrm>
            <a:off x="0" y="1505947"/>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2400"/>
          </a:p>
        </p:txBody>
      </p:sp>
      <p:sp>
        <p:nvSpPr>
          <p:cNvPr id="9" name="Rectangle 8"/>
          <p:cNvSpPr/>
          <p:nvPr/>
        </p:nvSpPr>
        <p:spPr>
          <a:xfrm>
            <a:off x="787400" y="1505947"/>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2400"/>
          </a:p>
        </p:txBody>
      </p:sp>
      <p:sp>
        <p:nvSpPr>
          <p:cNvPr id="23" name="Slide Number Placeholder 22"/>
          <p:cNvSpPr>
            <a:spLocks noGrp="1"/>
          </p:cNvSpPr>
          <p:nvPr>
            <p:ph type="sldNum" sz="quarter" idx="4"/>
          </p:nvPr>
        </p:nvSpPr>
        <p:spPr>
          <a:xfrm>
            <a:off x="0" y="1498010"/>
            <a:ext cx="711200" cy="244476"/>
          </a:xfrm>
          <a:prstGeom prst="rect">
            <a:avLst/>
          </a:prstGeom>
        </p:spPr>
        <p:txBody>
          <a:bodyPr vert="horz" anchor="ctr" anchorCtr="0">
            <a:normAutofit/>
          </a:bodyPr>
          <a:lstStyle>
            <a:lvl1pPr algn="ctr">
              <a:defRPr sz="1867" b="1">
                <a:solidFill>
                  <a:srgbClr val="FFFFFF"/>
                </a:solidFill>
              </a:defRPr>
            </a:lvl1pPr>
            <a:extLst/>
          </a:lstStyle>
          <a:p>
            <a:pPr algn="ctr"/>
            <a:fld id="{8F82E0A0-C266-4798-8C8F-B9F91E9DA37E}" type="slidenum">
              <a:rPr lang="en-US" sz="1867" b="1" smtClean="0">
                <a:solidFill>
                  <a:srgbClr val="FFFFFF"/>
                </a:solidFill>
              </a:rPr>
              <a:pPr algn="ctr"/>
              <a:t>‹#›</a:t>
            </a:fld>
            <a:endParaRPr lang="en-US" sz="1867" b="1" dirty="0">
              <a:solidFill>
                <a:srgbClr val="FFFFFF"/>
              </a:solidFill>
            </a:endParaRPr>
          </a:p>
        </p:txBody>
      </p:sp>
      <p:sp>
        <p:nvSpPr>
          <p:cNvPr id="22" name="Title Placeholder 21"/>
          <p:cNvSpPr>
            <a:spLocks noGrp="1"/>
          </p:cNvSpPr>
          <p:nvPr>
            <p:ph type="title"/>
          </p:nvPr>
        </p:nvSpPr>
        <p:spPr>
          <a:xfrm>
            <a:off x="812800" y="157480"/>
            <a:ext cx="10871200" cy="1341120"/>
          </a:xfrm>
          <a:prstGeom prst="rect">
            <a:avLst/>
          </a:prstGeom>
        </p:spPr>
        <p:txBody>
          <a:bodyPr vert="horz" anchor="b">
            <a:normAutofit/>
          </a:bodyPr>
          <a:lstStyle/>
          <a:p>
            <a:r>
              <a:rPr lang="en-US"/>
              <a:t>Click to edit Master title style</a:t>
            </a:r>
            <a:endParaRPr lang="en-US" dirty="0"/>
          </a:p>
        </p:txBody>
      </p:sp>
    </p:spTree>
    <p:extLst>
      <p:ext uri="{BB962C8B-B14F-4D97-AF65-F5344CB8AC3E}">
        <p14:creationId xmlns:p14="http://schemas.microsoft.com/office/powerpoint/2010/main" val="2880129866"/>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Lst>
  <p:txStyles>
    <p:titleStyle>
      <a:lvl1pPr algn="l" rtl="0" eaLnBrk="1" latinLnBrk="0" hangingPunct="1">
        <a:spcBef>
          <a:spcPct val="0"/>
        </a:spcBef>
        <a:buNone/>
        <a:defRPr sz="5600" kern="1200">
          <a:solidFill>
            <a:schemeClr val="tx2"/>
          </a:solidFill>
          <a:latin typeface="+mj-lt"/>
          <a:ea typeface="+mj-ea"/>
          <a:cs typeface="+mj-cs"/>
        </a:defRPr>
      </a:lvl1pPr>
      <a:extLst/>
    </p:titleStyle>
    <p:bodyStyle>
      <a:lvl1pPr marL="426709" indent="-426709" algn="l" rtl="0" eaLnBrk="1" latinLnBrk="0" hangingPunct="1">
        <a:spcBef>
          <a:spcPts val="933"/>
        </a:spcBef>
        <a:buClr>
          <a:schemeClr val="accent2"/>
        </a:buClr>
        <a:buSzPct val="60000"/>
        <a:buFont typeface="Wingdings"/>
        <a:buChar char=""/>
        <a:defRPr sz="3867" kern="1200">
          <a:solidFill>
            <a:schemeClr val="tx1"/>
          </a:solidFill>
          <a:latin typeface="+mn-lt"/>
          <a:ea typeface="+mn-ea"/>
          <a:cs typeface="+mn-cs"/>
        </a:defRPr>
      </a:lvl1pPr>
      <a:lvl2pPr marL="853419" indent="-365751" algn="l" rtl="0" eaLnBrk="1" latinLnBrk="0" hangingPunct="1">
        <a:spcBef>
          <a:spcPts val="733"/>
        </a:spcBef>
        <a:buClr>
          <a:schemeClr val="accent1"/>
        </a:buClr>
        <a:buSzPct val="70000"/>
        <a:buFont typeface="Wingdings 2"/>
        <a:buChar char=""/>
        <a:defRPr sz="3467" kern="1200">
          <a:solidFill>
            <a:schemeClr val="tx1"/>
          </a:solidFill>
          <a:latin typeface="+mn-lt"/>
          <a:ea typeface="+mn-ea"/>
          <a:cs typeface="+mn-cs"/>
        </a:defRPr>
      </a:lvl2pPr>
      <a:lvl3pPr marL="1219170" indent="-304792" algn="l" rtl="0" eaLnBrk="1" latinLnBrk="0" hangingPunct="1">
        <a:spcBef>
          <a:spcPts val="667"/>
        </a:spcBef>
        <a:buClr>
          <a:schemeClr val="accent2"/>
        </a:buClr>
        <a:buSzPct val="75000"/>
        <a:buFont typeface="Wingdings"/>
        <a:buChar char=""/>
        <a:defRPr sz="3067" kern="1200">
          <a:solidFill>
            <a:schemeClr val="tx1"/>
          </a:solidFill>
          <a:latin typeface="+mn-lt"/>
          <a:ea typeface="+mn-ea"/>
          <a:cs typeface="+mn-cs"/>
        </a:defRPr>
      </a:lvl3pPr>
      <a:lvl4pPr marL="1828754" indent="-304792" algn="l" rtl="0" eaLnBrk="1" latinLnBrk="0" hangingPunct="1">
        <a:spcBef>
          <a:spcPts val="533"/>
        </a:spcBef>
        <a:buClr>
          <a:schemeClr val="accent3"/>
        </a:buClr>
        <a:buSzPct val="75000"/>
        <a:buFont typeface="Wingdings"/>
        <a:buChar char=""/>
        <a:defRPr sz="2667" kern="1200">
          <a:solidFill>
            <a:schemeClr val="tx1"/>
          </a:solidFill>
          <a:latin typeface="+mn-lt"/>
          <a:ea typeface="+mn-ea"/>
          <a:cs typeface="+mn-cs"/>
        </a:defRPr>
      </a:lvl4pPr>
      <a:lvl5pPr marL="2438339" indent="-304792" algn="l" rtl="0" eaLnBrk="1" latinLnBrk="0" hangingPunct="1">
        <a:spcBef>
          <a:spcPts val="533"/>
        </a:spcBef>
        <a:buClr>
          <a:schemeClr val="accent4"/>
        </a:buClr>
        <a:buSzPct val="65000"/>
        <a:buFont typeface="Wingdings"/>
        <a:buChar char=""/>
        <a:defRPr sz="2667" kern="1200">
          <a:solidFill>
            <a:schemeClr val="tx1"/>
          </a:solidFill>
          <a:latin typeface="+mn-lt"/>
          <a:ea typeface="+mn-ea"/>
          <a:cs typeface="+mn-cs"/>
        </a:defRPr>
      </a:lvl5pPr>
      <a:lvl6pPr marL="2804090" indent="-304792" algn="l" rtl="0" eaLnBrk="1" latinLnBrk="0" hangingPunct="1">
        <a:spcBef>
          <a:spcPct val="20000"/>
        </a:spcBef>
        <a:buClr>
          <a:schemeClr val="accent1"/>
        </a:buClr>
        <a:buFont typeface="Wingdings"/>
        <a:buNone/>
        <a:defRPr sz="2400" kern="1200" baseline="0">
          <a:solidFill>
            <a:schemeClr val="tx1"/>
          </a:solidFill>
          <a:latin typeface="+mn-lt"/>
          <a:ea typeface="+mn-ea"/>
          <a:cs typeface="+mn-cs"/>
        </a:defRPr>
      </a:lvl6pPr>
      <a:lvl7pPr marL="3169841" indent="-304792" algn="l" rtl="0" eaLnBrk="1" latinLnBrk="0" hangingPunct="1">
        <a:spcBef>
          <a:spcPct val="20000"/>
        </a:spcBef>
        <a:buClr>
          <a:schemeClr val="accent2"/>
        </a:buClr>
        <a:buFont typeface="Wingdings"/>
        <a:buChar char="§"/>
        <a:defRPr sz="2400" kern="1200" baseline="0">
          <a:solidFill>
            <a:schemeClr val="tx1"/>
          </a:solidFill>
          <a:latin typeface="+mn-lt"/>
          <a:ea typeface="+mn-ea"/>
          <a:cs typeface="+mn-cs"/>
        </a:defRPr>
      </a:lvl7pPr>
      <a:lvl8pPr marL="3535592" indent="-304792" algn="l" rtl="0" eaLnBrk="1" latinLnBrk="0" hangingPunct="1">
        <a:spcBef>
          <a:spcPct val="20000"/>
        </a:spcBef>
        <a:buClr>
          <a:schemeClr val="accent3"/>
        </a:buClr>
        <a:buFont typeface="Wingdings"/>
        <a:buChar char="§"/>
        <a:defRPr sz="2400" kern="1200" baseline="0">
          <a:solidFill>
            <a:schemeClr val="tx1"/>
          </a:solidFill>
          <a:latin typeface="+mn-lt"/>
          <a:ea typeface="+mn-ea"/>
          <a:cs typeface="+mn-cs"/>
        </a:defRPr>
      </a:lvl8pPr>
      <a:lvl9pPr marL="3901342" indent="-304792" algn="l" rtl="0" eaLnBrk="1" latinLnBrk="0" hangingPunct="1">
        <a:spcBef>
          <a:spcPct val="20000"/>
        </a:spcBef>
        <a:buClr>
          <a:schemeClr val="accent4"/>
        </a:buClr>
        <a:buFont typeface="Wingdings"/>
        <a:buChar char="§"/>
        <a:defRPr sz="2400" kern="1200" baseline="0">
          <a:solidFill>
            <a:schemeClr val="tx1"/>
          </a:solidFill>
          <a:latin typeface="+mn-lt"/>
          <a:ea typeface="+mn-ea"/>
          <a:cs typeface="+mn-cs"/>
        </a:defRPr>
      </a:lvl9pPr>
      <a:extLst/>
    </p:bodyStyle>
    <p:otherStyle>
      <a:lvl1pPr marL="0" algn="l" rtl="0" eaLnBrk="1" hangingPunct="1">
        <a:defRPr kern="1200">
          <a:solidFill>
            <a:schemeClr val="tx1"/>
          </a:solidFill>
          <a:latin typeface="+mn-lt"/>
          <a:ea typeface="+mn-ea"/>
          <a:cs typeface="+mn-cs"/>
        </a:defRPr>
      </a:lvl1pPr>
      <a:lvl2pPr marL="609585" algn="l" rtl="0" eaLnBrk="1" hangingPunct="1">
        <a:defRPr kern="1200">
          <a:solidFill>
            <a:schemeClr val="tx1"/>
          </a:solidFill>
          <a:latin typeface="+mn-lt"/>
          <a:ea typeface="+mn-ea"/>
          <a:cs typeface="+mn-cs"/>
        </a:defRPr>
      </a:lvl2pPr>
      <a:lvl3pPr marL="1219170" algn="l" rtl="0" eaLnBrk="1" hangingPunct="1">
        <a:defRPr kern="1200">
          <a:solidFill>
            <a:schemeClr val="tx1"/>
          </a:solidFill>
          <a:latin typeface="+mn-lt"/>
          <a:ea typeface="+mn-ea"/>
          <a:cs typeface="+mn-cs"/>
        </a:defRPr>
      </a:lvl3pPr>
      <a:lvl4pPr marL="1828754" algn="l" rtl="0" eaLnBrk="1" hangingPunct="1">
        <a:defRPr kern="1200">
          <a:solidFill>
            <a:schemeClr val="tx1"/>
          </a:solidFill>
          <a:latin typeface="+mn-lt"/>
          <a:ea typeface="+mn-ea"/>
          <a:cs typeface="+mn-cs"/>
        </a:defRPr>
      </a:lvl4pPr>
      <a:lvl5pPr marL="2438339" algn="l" rtl="0" eaLnBrk="1" hangingPunct="1">
        <a:defRPr kern="1200">
          <a:solidFill>
            <a:schemeClr val="tx1"/>
          </a:solidFill>
          <a:latin typeface="+mn-lt"/>
          <a:ea typeface="+mn-ea"/>
          <a:cs typeface="+mn-cs"/>
        </a:defRPr>
      </a:lvl5pPr>
      <a:lvl6pPr marL="3047924" algn="l" rtl="0" eaLnBrk="1" hangingPunct="1">
        <a:defRPr kern="1200">
          <a:solidFill>
            <a:schemeClr val="tx1"/>
          </a:solidFill>
          <a:latin typeface="+mn-lt"/>
          <a:ea typeface="+mn-ea"/>
          <a:cs typeface="+mn-cs"/>
        </a:defRPr>
      </a:lvl6pPr>
      <a:lvl7pPr marL="3657509" algn="l" rtl="0" eaLnBrk="1" hangingPunct="1">
        <a:defRPr kern="1200">
          <a:solidFill>
            <a:schemeClr val="tx1"/>
          </a:solidFill>
          <a:latin typeface="+mn-lt"/>
          <a:ea typeface="+mn-ea"/>
          <a:cs typeface="+mn-cs"/>
        </a:defRPr>
      </a:lvl7pPr>
      <a:lvl8pPr marL="4267093" algn="l" rtl="0" eaLnBrk="1" hangingPunct="1">
        <a:defRPr kern="1200">
          <a:solidFill>
            <a:schemeClr val="tx1"/>
          </a:solidFill>
          <a:latin typeface="+mn-lt"/>
          <a:ea typeface="+mn-ea"/>
          <a:cs typeface="+mn-cs"/>
        </a:defRPr>
      </a:lvl8pPr>
      <a:lvl9pPr marL="4876678" algn="l" rtl="0" eaLnBrk="1" hangingPunct="1">
        <a:defRP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23.xml"/><Relationship Id="rId5" Type="http://schemas.openxmlformats.org/officeDocument/2006/relationships/image" Target="../media/image24.png"/><Relationship Id="rId4" Type="http://schemas.openxmlformats.org/officeDocument/2006/relationships/image" Target="file:////var/folders/pp/spbmd5kd3t33lh9jq09d5h5m0000gn/T/com.microsoft.Word/WebArchiveCopyPasteTempFiles/page6image1755008"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7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3.xml"/></Relationships>
</file>

<file path=ppt/slides/_rels/slide3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3.xml"/></Relationships>
</file>

<file path=ppt/slides/_rels/slide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3.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176.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176.xm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rikace/tpl-dataflow" TargetMode="External"/><Relationship Id="rId2" Type="http://schemas.openxmlformats.org/officeDocument/2006/relationships/notesSlide" Target="../notesSlides/notesSlide46.xml"/><Relationship Id="rId1" Type="http://schemas.openxmlformats.org/officeDocument/2006/relationships/slideLayout" Target="../slideLayouts/slideLayout121.xml"/><Relationship Id="rId6" Type="http://schemas.openxmlformats.org/officeDocument/2006/relationships/hyperlink" Target="http://www.github.com/rikace/presentation" TargetMode="External"/><Relationship Id="rId5" Type="http://schemas.openxmlformats.org/officeDocument/2006/relationships/hyperlink" Target="mailto:tericcardo@gmail.com" TargetMode="External"/><Relationship Id="rId4" Type="http://schemas.openxmlformats.org/officeDocument/2006/relationships/hyperlink" Target="http://www.rickyterrell.co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14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8.xml"/><Relationship Id="rId1" Type="http://schemas.openxmlformats.org/officeDocument/2006/relationships/slideLayout" Target="../slideLayouts/slideLayout154.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140D5F-3E1A-864E-9C7E-7912D44BD68F}"/>
              </a:ext>
            </a:extLst>
          </p:cNvPr>
          <p:cNvPicPr>
            <a:picLocks noChangeAspect="1"/>
          </p:cNvPicPr>
          <p:nvPr/>
        </p:nvPicPr>
        <p:blipFill>
          <a:blip r:embed="rId3">
            <a:alphaModFix amt="26000"/>
          </a:blip>
          <a:stretch>
            <a:fillRect/>
          </a:stretch>
        </p:blipFill>
        <p:spPr>
          <a:xfrm>
            <a:off x="1198418" y="15841"/>
            <a:ext cx="10014412" cy="4329603"/>
          </a:xfrm>
          <a:prstGeom prst="rect">
            <a:avLst/>
          </a:prstGeom>
        </p:spPr>
      </p:pic>
      <p:sp>
        <p:nvSpPr>
          <p:cNvPr id="2" name="Title 1"/>
          <p:cNvSpPr>
            <a:spLocks noGrp="1"/>
          </p:cNvSpPr>
          <p:nvPr>
            <p:ph type="title"/>
          </p:nvPr>
        </p:nvSpPr>
        <p:spPr>
          <a:xfrm>
            <a:off x="2275448" y="3416126"/>
            <a:ext cx="9601200" cy="883228"/>
          </a:xfrm>
        </p:spPr>
        <p:txBody>
          <a:bodyPr>
            <a:noAutofit/>
          </a:bodyPr>
          <a:lstStyle/>
          <a:p>
            <a:br>
              <a:rPr lang="en-US" sz="7000" dirty="0">
                <a:solidFill>
                  <a:srgbClr val="0070C0"/>
                </a:solidFill>
              </a:rPr>
            </a:br>
            <a:br>
              <a:rPr lang="en-US" sz="7000" dirty="0">
                <a:solidFill>
                  <a:srgbClr val="0070C0"/>
                </a:solidFill>
              </a:rPr>
            </a:br>
            <a:br>
              <a:rPr lang="en-US" sz="7000" dirty="0">
                <a:solidFill>
                  <a:srgbClr val="0070C0"/>
                </a:solidFill>
              </a:rPr>
            </a:br>
            <a:br>
              <a:rPr lang="en-US" sz="7000" dirty="0">
                <a:solidFill>
                  <a:srgbClr val="0070C0"/>
                </a:solidFill>
              </a:rPr>
            </a:br>
            <a:r>
              <a:rPr lang="en-US" sz="7000" dirty="0">
                <a:solidFill>
                  <a:srgbClr val="0070C0"/>
                </a:solidFill>
              </a:rPr>
              <a:t>High Performance </a:t>
            </a:r>
            <a:br>
              <a:rPr lang="en-US" sz="7000" dirty="0">
                <a:solidFill>
                  <a:srgbClr val="0070C0"/>
                </a:solidFill>
              </a:rPr>
            </a:br>
            <a:r>
              <a:rPr lang="en-US" sz="7000" dirty="0">
                <a:solidFill>
                  <a:srgbClr val="0070C0"/>
                </a:solidFill>
              </a:rPr>
              <a:t>    Stream Processing </a:t>
            </a:r>
            <a:br>
              <a:rPr lang="en-US" sz="7000" dirty="0">
                <a:solidFill>
                  <a:srgbClr val="0070C0"/>
                </a:solidFill>
              </a:rPr>
            </a:br>
            <a:r>
              <a:rPr lang="en-US" sz="7000" dirty="0">
                <a:solidFill>
                  <a:srgbClr val="0070C0"/>
                </a:solidFill>
              </a:rPr>
              <a:t>         and Workflows </a:t>
            </a:r>
            <a:br>
              <a:rPr lang="en-US" sz="7000" dirty="0">
                <a:solidFill>
                  <a:srgbClr val="0070C0"/>
                </a:solidFill>
              </a:rPr>
            </a:br>
            <a:r>
              <a:rPr lang="en-US" sz="7000" dirty="0">
                <a:solidFill>
                  <a:srgbClr val="0070C0"/>
                </a:solidFill>
              </a:rPr>
              <a:t>with TPL Dataflow</a:t>
            </a:r>
          </a:p>
        </p:txBody>
      </p:sp>
      <p:sp>
        <p:nvSpPr>
          <p:cNvPr id="4" name="Title 1"/>
          <p:cNvSpPr txBox="1">
            <a:spLocks/>
          </p:cNvSpPr>
          <p:nvPr/>
        </p:nvSpPr>
        <p:spPr>
          <a:xfrm>
            <a:off x="8022265" y="5136491"/>
            <a:ext cx="4405262" cy="443325"/>
          </a:xfrm>
          <a:prstGeom prst="rect">
            <a:avLst/>
          </a:prstGeom>
        </p:spPr>
        <p:txBody>
          <a:bodyPr vert="horz" lIns="91440" tIns="45720" rIns="91440" bIns="45720" rtlCol="0" anchor="b">
            <a:normAutofit fontScale="97500"/>
          </a:bodyPr>
          <a:lstStyle>
            <a:lvl1pPr marL="0" indent="0" algn="ctr" defTabSz="914400" rtl="0" eaLnBrk="1" latinLnBrk="0" hangingPunct="1">
              <a:lnSpc>
                <a:spcPct val="90000"/>
              </a:lnSpc>
              <a:spcBef>
                <a:spcPct val="0"/>
              </a:spcBef>
              <a:buFont typeface="Arial" pitchFamily="34" charset="0"/>
              <a:buNone/>
              <a:defRPr sz="5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2000" b="1" i="0" u="none" strike="noStrike" kern="1200" cap="none" spc="0" normalizeH="0" baseline="0" noProof="0" dirty="0">
              <a:ln>
                <a:noFill/>
              </a:ln>
              <a:solidFill>
                <a:srgbClr val="1CADE4"/>
              </a:solidFill>
              <a:effectLst/>
              <a:uLnTx/>
              <a:uFillTx/>
              <a:latin typeface="Calibri Light" panose="020F0302020204030204"/>
              <a:ea typeface="+mj-ea"/>
              <a:cs typeface="+mj-cs"/>
            </a:endParaRPr>
          </a:p>
        </p:txBody>
      </p:sp>
      <p:sp>
        <p:nvSpPr>
          <p:cNvPr id="7" name="Text Placeholder 2">
            <a:extLst>
              <a:ext uri="{FF2B5EF4-FFF2-40B4-BE49-F238E27FC236}">
                <a16:creationId xmlns:a16="http://schemas.microsoft.com/office/drawing/2014/main" id="{7B6CE7D5-393E-9144-B131-C8B600F85D69}"/>
              </a:ext>
            </a:extLst>
          </p:cNvPr>
          <p:cNvSpPr txBox="1">
            <a:spLocks/>
          </p:cNvSpPr>
          <p:nvPr/>
        </p:nvSpPr>
        <p:spPr>
          <a:xfrm>
            <a:off x="1883932" y="6414074"/>
            <a:ext cx="9601200" cy="674914"/>
          </a:xfrm>
          <a:prstGeom prst="rect">
            <a:avLst/>
          </a:prstGeom>
        </p:spPr>
        <p:txBody>
          <a:bodyPr vert="horz" lIns="91440" tIns="45720" rIns="91440" bIns="45720" rtlCol="0" anchor="t"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tint val="75000"/>
                  </a:schemeClr>
                </a:solidFill>
                <a:latin typeface="+mn-lt"/>
                <a:ea typeface="+mn-ea"/>
                <a:cs typeface="+mn-cs"/>
              </a:defRPr>
            </a:lvl9pPr>
          </a:lstStyle>
          <a:p>
            <a:pPr marL="0" marR="0" lvl="0" indent="0" algn="r" defTabSz="914400" rtl="0" eaLnBrk="1" fontAlgn="auto" latinLnBrk="0" hangingPunct="1">
              <a:lnSpc>
                <a:spcPct val="90000"/>
              </a:lnSpc>
              <a:spcBef>
                <a:spcPts val="1200"/>
              </a:spcBef>
              <a:spcAft>
                <a:spcPts val="200"/>
              </a:spcAft>
              <a:buClr>
                <a:srgbClr val="1CADE4"/>
              </a:buClr>
              <a:buSzPct val="100000"/>
              <a:buFont typeface="Calibri" panose="020F0502020204030204" pitchFamily="34" charset="0"/>
              <a:buNone/>
              <a:tabLst/>
              <a:defRPr/>
            </a:pPr>
            <a:r>
              <a:rPr kumimoji="0" lang="en-US" sz="2400" b="1" i="0" u="none" strike="noStrike" kern="1200" cap="all" spc="200" normalizeH="0" baseline="0" noProof="0">
                <a:ln>
                  <a:noFill/>
                </a:ln>
                <a:solidFill>
                  <a:prstClr val="white"/>
                </a:solidFill>
                <a:effectLst/>
                <a:uLnTx/>
                <a:uFillTx/>
                <a:latin typeface="Calibri Light" panose="020F0302020204030204"/>
                <a:ea typeface="+mn-ea"/>
                <a:cs typeface="+mn-cs"/>
              </a:rPr>
              <a:t>Riccardo Terrell</a:t>
            </a:r>
            <a:endParaRPr kumimoji="0" lang="en-US" sz="2400" b="1" i="0" u="none" strike="noStrike" kern="1200" cap="all" spc="200" normalizeH="0" baseline="0" noProof="0" dirty="0">
              <a:ln>
                <a:noFill/>
              </a:ln>
              <a:solidFill>
                <a:prstClr val="white"/>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15694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0393" y="1632783"/>
            <a:ext cx="11653523" cy="1796217"/>
          </a:xfrm>
        </p:spPr>
        <p:txBody>
          <a:bodyPr/>
          <a:lstStyle/>
          <a:p>
            <a:r>
              <a:rPr lang="en-US" sz="8800" dirty="0">
                <a:solidFill>
                  <a:schemeClr val="tx1"/>
                </a:solidFill>
              </a:rPr>
              <a:t>TPL Dataflow</a:t>
            </a:r>
            <a:br>
              <a:rPr lang="en-US" sz="8800" dirty="0">
                <a:solidFill>
                  <a:schemeClr val="tx1"/>
                </a:solidFill>
              </a:rPr>
            </a:br>
            <a:br>
              <a:rPr lang="en-US" sz="8800" dirty="0">
                <a:solidFill>
                  <a:schemeClr val="tx1"/>
                </a:solidFill>
              </a:rPr>
            </a:br>
            <a:r>
              <a:rPr lang="en-US" sz="8800" dirty="0">
                <a:solidFill>
                  <a:schemeClr val="tx1"/>
                </a:solidFill>
              </a:rPr>
              <a:t>Building Blocks</a:t>
            </a:r>
            <a:endParaRPr lang="en-US" dirty="0">
              <a:solidFill>
                <a:schemeClr val="tx1"/>
              </a:solidFill>
            </a:endParaRPr>
          </a:p>
        </p:txBody>
      </p:sp>
    </p:spTree>
    <p:extLst>
      <p:ext uri="{BB962C8B-B14F-4D97-AF65-F5344CB8AC3E}">
        <p14:creationId xmlns:p14="http://schemas.microsoft.com/office/powerpoint/2010/main" val="288003842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C0934-0836-474E-81C7-00570B8AA9FD}"/>
              </a:ext>
            </a:extLst>
          </p:cNvPr>
          <p:cNvSpPr>
            <a:spLocks noGrp="1"/>
          </p:cNvSpPr>
          <p:nvPr>
            <p:ph type="title"/>
          </p:nvPr>
        </p:nvSpPr>
        <p:spPr/>
        <p:txBody>
          <a:bodyPr/>
          <a:lstStyle/>
          <a:p>
            <a:r>
              <a:rPr lang="en-US" dirty="0">
                <a:solidFill>
                  <a:srgbClr val="00B0F0"/>
                </a:solidFill>
              </a:rPr>
              <a:t>TPL Dataflow Architecture Building Blocks</a:t>
            </a:r>
          </a:p>
        </p:txBody>
      </p:sp>
      <p:sp>
        <p:nvSpPr>
          <p:cNvPr id="3" name="TextBox 2">
            <a:extLst>
              <a:ext uri="{FF2B5EF4-FFF2-40B4-BE49-F238E27FC236}">
                <a16:creationId xmlns:a16="http://schemas.microsoft.com/office/drawing/2014/main" id="{71871CDB-F757-7C40-BFF7-7DB34A2E8D43}"/>
              </a:ext>
            </a:extLst>
          </p:cNvPr>
          <p:cNvSpPr txBox="1"/>
          <p:nvPr/>
        </p:nvSpPr>
        <p:spPr>
          <a:xfrm>
            <a:off x="826654" y="1800860"/>
            <a:ext cx="10058399" cy="4708981"/>
          </a:xfrm>
          <a:prstGeom prst="rect">
            <a:avLst/>
          </a:prstGeom>
          <a:noFill/>
        </p:spPr>
        <p:txBody>
          <a:bodyPr wrap="square" rtlCol="0">
            <a:spAutoFit/>
          </a:bodyPr>
          <a:lstStyle/>
          <a:p>
            <a:pPr marL="457200" marR="0">
              <a:spcBef>
                <a:spcPts val="0"/>
              </a:spcBef>
              <a:spcAft>
                <a:spcPts val="0"/>
              </a:spcAft>
            </a:pPr>
            <a:r>
              <a:rPr lang="en-US" sz="1500" dirty="0">
                <a:solidFill>
                  <a:srgbClr val="0000FF"/>
                </a:solidFill>
                <a:latin typeface="Consolas" panose="020B0609020204030204" pitchFamily="49" charset="0"/>
                <a:ea typeface="Calibri" panose="020F0502020204030204" pitchFamily="34" charset="0"/>
                <a:cs typeface="Consolas" panose="020B0609020204030204" pitchFamily="49" charset="0"/>
              </a:rPr>
              <a:t>public interface</a:t>
            </a:r>
            <a:r>
              <a:rPr lang="en-US" sz="1500" dirty="0">
                <a:latin typeface="Consolas" panose="020B0609020204030204" pitchFamily="49" charset="0"/>
                <a:ea typeface="Calibri" panose="020F0502020204030204" pitchFamily="34" charset="0"/>
              </a:rPr>
              <a:t> </a:t>
            </a:r>
            <a:r>
              <a:rPr lang="en-US" sz="1500" dirty="0" err="1">
                <a:solidFill>
                  <a:srgbClr val="2B91AF"/>
                </a:solidFill>
                <a:latin typeface="Consolas" panose="020B0609020204030204" pitchFamily="49" charset="0"/>
                <a:ea typeface="Calibri" panose="020F0502020204030204" pitchFamily="34" charset="0"/>
                <a:cs typeface="Consolas" panose="020B0609020204030204" pitchFamily="49" charset="0"/>
              </a:rPr>
              <a:t>ISourceBlock</a:t>
            </a:r>
            <a:r>
              <a:rPr lang="en-US" sz="1500" dirty="0">
                <a:latin typeface="Consolas" panose="020B0609020204030204" pitchFamily="49" charset="0"/>
                <a:ea typeface="Calibri" panose="020F0502020204030204" pitchFamily="34" charset="0"/>
              </a:rPr>
              <a:t>&lt;</a:t>
            </a:r>
            <a:r>
              <a:rPr lang="en-US" sz="1500" dirty="0">
                <a:solidFill>
                  <a:srgbClr val="0000FF"/>
                </a:solidFill>
                <a:latin typeface="Consolas" panose="020B0609020204030204" pitchFamily="49" charset="0"/>
                <a:ea typeface="Calibri" panose="020F0502020204030204" pitchFamily="34" charset="0"/>
                <a:cs typeface="Consolas" panose="020B0609020204030204" pitchFamily="49" charset="0"/>
              </a:rPr>
              <a:t>out</a:t>
            </a:r>
            <a:r>
              <a:rPr lang="en-US" sz="1500" dirty="0">
                <a:latin typeface="Consolas" panose="020B0609020204030204" pitchFamily="49" charset="0"/>
                <a:ea typeface="Calibri" panose="020F0502020204030204" pitchFamily="34" charset="0"/>
              </a:rPr>
              <a:t> </a:t>
            </a:r>
            <a:r>
              <a:rPr lang="en-US" sz="1500" dirty="0" err="1">
                <a:latin typeface="Consolas" panose="020B0609020204030204" pitchFamily="49" charset="0"/>
                <a:ea typeface="Calibri" panose="020F0502020204030204" pitchFamily="34" charset="0"/>
              </a:rPr>
              <a:t>TOutput</a:t>
            </a:r>
            <a:r>
              <a:rPr lang="en-US" sz="1500" dirty="0">
                <a:latin typeface="Consolas" panose="020B0609020204030204" pitchFamily="49" charset="0"/>
                <a:ea typeface="Calibri" panose="020F0502020204030204" pitchFamily="34" charset="0"/>
              </a:rPr>
              <a:t>&gt; : </a:t>
            </a:r>
            <a:r>
              <a:rPr lang="en-US" sz="1500" dirty="0" err="1">
                <a:solidFill>
                  <a:srgbClr val="2B91AF"/>
                </a:solidFill>
                <a:latin typeface="Consolas" panose="020B0609020204030204" pitchFamily="49" charset="0"/>
                <a:ea typeface="Calibri" panose="020F0502020204030204" pitchFamily="34" charset="0"/>
                <a:cs typeface="Consolas" panose="020B0609020204030204" pitchFamily="49" charset="0"/>
              </a:rPr>
              <a:t>IDataflowBlock</a:t>
            </a:r>
            <a:endParaRPr lang="en-US" sz="1500" dirty="0">
              <a:latin typeface="Consolas" panose="020B0609020204030204" pitchFamily="49" charset="0"/>
              <a:ea typeface="Calibri" panose="020F0502020204030204" pitchFamily="34" charset="0"/>
            </a:endParaRPr>
          </a:p>
          <a:p>
            <a:pPr marL="457200" marR="0">
              <a:spcBef>
                <a:spcPts val="0"/>
              </a:spcBef>
              <a:spcAft>
                <a:spcPts val="0"/>
              </a:spcAft>
            </a:pPr>
            <a:r>
              <a:rPr lang="en-US" sz="1500" dirty="0">
                <a:latin typeface="Consolas" panose="020B0609020204030204" pitchFamily="49" charset="0"/>
                <a:ea typeface="Calibri" panose="020F0502020204030204" pitchFamily="34" charset="0"/>
              </a:rPr>
              <a:t>{</a:t>
            </a:r>
          </a:p>
          <a:p>
            <a:pPr marL="457200" marR="0">
              <a:spcBef>
                <a:spcPts val="0"/>
              </a:spcBef>
              <a:spcAft>
                <a:spcPts val="0"/>
              </a:spcAft>
            </a:pPr>
            <a:r>
              <a:rPr lang="en-US" sz="1500" dirty="0">
                <a:latin typeface="Consolas" panose="020B0609020204030204" pitchFamily="49" charset="0"/>
                <a:ea typeface="Calibri" panose="020F0502020204030204" pitchFamily="34" charset="0"/>
              </a:rPr>
              <a:t>    </a:t>
            </a:r>
            <a:r>
              <a:rPr lang="en-US" sz="15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500" dirty="0">
                <a:latin typeface="Consolas" panose="020B0609020204030204" pitchFamily="49" charset="0"/>
                <a:ea typeface="Calibri" panose="020F0502020204030204" pitchFamily="34" charset="0"/>
              </a:rPr>
              <a:t> </a:t>
            </a:r>
            <a:r>
              <a:rPr lang="en-US" sz="1500" dirty="0" err="1">
                <a:latin typeface="Consolas" panose="020B0609020204030204" pitchFamily="49" charset="0"/>
                <a:ea typeface="Calibri" panose="020F0502020204030204" pitchFamily="34" charset="0"/>
              </a:rPr>
              <a:t>TryReceive</a:t>
            </a:r>
            <a:r>
              <a:rPr lang="en-US" sz="1500" dirty="0">
                <a:latin typeface="Consolas" panose="020B0609020204030204" pitchFamily="49" charset="0"/>
                <a:ea typeface="Calibri" panose="020F0502020204030204" pitchFamily="34" charset="0"/>
              </a:rPr>
              <a:t>(</a:t>
            </a:r>
            <a:r>
              <a:rPr lang="en-US" sz="1500" dirty="0">
                <a:solidFill>
                  <a:srgbClr val="0000FF"/>
                </a:solidFill>
                <a:latin typeface="Consolas" panose="020B0609020204030204" pitchFamily="49" charset="0"/>
                <a:ea typeface="Calibri" panose="020F0502020204030204" pitchFamily="34" charset="0"/>
                <a:cs typeface="Consolas" panose="020B0609020204030204" pitchFamily="49" charset="0"/>
              </a:rPr>
              <a:t>out</a:t>
            </a:r>
            <a:r>
              <a:rPr lang="en-US" sz="1500" dirty="0">
                <a:latin typeface="Consolas" panose="020B0609020204030204" pitchFamily="49" charset="0"/>
                <a:ea typeface="Calibri" panose="020F0502020204030204" pitchFamily="34" charset="0"/>
              </a:rPr>
              <a:t> </a:t>
            </a:r>
            <a:r>
              <a:rPr lang="en-US" sz="1500" dirty="0" err="1">
                <a:latin typeface="Consolas" panose="020B0609020204030204" pitchFamily="49" charset="0"/>
                <a:ea typeface="Calibri" panose="020F0502020204030204" pitchFamily="34" charset="0"/>
              </a:rPr>
              <a:t>TOutput</a:t>
            </a:r>
            <a:r>
              <a:rPr lang="en-US" sz="1500" dirty="0">
                <a:latin typeface="Consolas" panose="020B0609020204030204" pitchFamily="49" charset="0"/>
                <a:ea typeface="Calibri" panose="020F0502020204030204" pitchFamily="34" charset="0"/>
              </a:rPr>
              <a:t> item, </a:t>
            </a:r>
            <a:r>
              <a:rPr lang="en-US" sz="1500" dirty="0">
                <a:solidFill>
                  <a:srgbClr val="2B91AF"/>
                </a:solidFill>
                <a:latin typeface="Consolas" panose="020B0609020204030204" pitchFamily="49" charset="0"/>
                <a:ea typeface="Calibri" panose="020F0502020204030204" pitchFamily="34" charset="0"/>
                <a:cs typeface="Consolas" panose="020B0609020204030204" pitchFamily="49" charset="0"/>
              </a:rPr>
              <a:t>Predicate</a:t>
            </a:r>
            <a:r>
              <a:rPr lang="en-US" sz="1500" dirty="0">
                <a:latin typeface="Consolas" panose="020B0609020204030204" pitchFamily="49" charset="0"/>
                <a:ea typeface="Calibri" panose="020F0502020204030204" pitchFamily="34" charset="0"/>
              </a:rPr>
              <a:t>&lt;</a:t>
            </a:r>
            <a:r>
              <a:rPr lang="en-US" sz="1500" dirty="0" err="1">
                <a:latin typeface="Consolas" panose="020B0609020204030204" pitchFamily="49" charset="0"/>
                <a:ea typeface="Calibri" panose="020F0502020204030204" pitchFamily="34" charset="0"/>
              </a:rPr>
              <a:t>TOutput</a:t>
            </a:r>
            <a:r>
              <a:rPr lang="en-US" sz="1500" dirty="0">
                <a:latin typeface="Consolas" panose="020B0609020204030204" pitchFamily="49" charset="0"/>
                <a:ea typeface="Calibri" panose="020F0502020204030204" pitchFamily="34" charset="0"/>
              </a:rPr>
              <a:t>&gt; filter);</a:t>
            </a:r>
          </a:p>
          <a:p>
            <a:pPr marL="457200" marR="0">
              <a:spcBef>
                <a:spcPts val="0"/>
              </a:spcBef>
              <a:spcAft>
                <a:spcPts val="0"/>
              </a:spcAft>
            </a:pPr>
            <a:r>
              <a:rPr lang="en-US" sz="1500" dirty="0">
                <a:latin typeface="Consolas" panose="020B0609020204030204" pitchFamily="49" charset="0"/>
                <a:ea typeface="Calibri" panose="020F0502020204030204" pitchFamily="34" charset="0"/>
              </a:rPr>
              <a:t>    </a:t>
            </a:r>
            <a:r>
              <a:rPr lang="en-US" sz="1500" dirty="0">
                <a:solidFill>
                  <a:srgbClr val="0000FF"/>
                </a:solidFill>
                <a:latin typeface="Consolas" panose="020B0609020204030204" pitchFamily="49" charset="0"/>
                <a:ea typeface="Calibri" panose="020F0502020204030204" pitchFamily="34" charset="0"/>
                <a:cs typeface="Consolas" panose="020B0609020204030204" pitchFamily="49" charset="0"/>
              </a:rPr>
              <a:t>bool</a:t>
            </a:r>
            <a:r>
              <a:rPr lang="en-US" sz="1500" dirty="0">
                <a:latin typeface="Consolas" panose="020B0609020204030204" pitchFamily="49" charset="0"/>
                <a:ea typeface="Calibri" panose="020F0502020204030204" pitchFamily="34" charset="0"/>
              </a:rPr>
              <a:t> </a:t>
            </a:r>
            <a:r>
              <a:rPr lang="en-US" sz="1500" dirty="0" err="1">
                <a:latin typeface="Consolas" panose="020B0609020204030204" pitchFamily="49" charset="0"/>
                <a:ea typeface="Calibri" panose="020F0502020204030204" pitchFamily="34" charset="0"/>
              </a:rPr>
              <a:t>TryReceiveAll</a:t>
            </a:r>
            <a:r>
              <a:rPr lang="en-US" sz="1500" dirty="0">
                <a:latin typeface="Consolas" panose="020B0609020204030204" pitchFamily="49" charset="0"/>
                <a:ea typeface="Calibri" panose="020F0502020204030204" pitchFamily="34" charset="0"/>
              </a:rPr>
              <a:t>(</a:t>
            </a:r>
            <a:r>
              <a:rPr lang="en-US" sz="1500" dirty="0">
                <a:solidFill>
                  <a:srgbClr val="0000FF"/>
                </a:solidFill>
                <a:latin typeface="Consolas" panose="020B0609020204030204" pitchFamily="49" charset="0"/>
                <a:ea typeface="Calibri" panose="020F0502020204030204" pitchFamily="34" charset="0"/>
                <a:cs typeface="Consolas" panose="020B0609020204030204" pitchFamily="49" charset="0"/>
              </a:rPr>
              <a:t>out</a:t>
            </a:r>
            <a:r>
              <a:rPr lang="en-US" sz="1500" dirty="0">
                <a:latin typeface="Consolas" panose="020B0609020204030204" pitchFamily="49" charset="0"/>
                <a:ea typeface="Calibri" panose="020F0502020204030204" pitchFamily="34" charset="0"/>
              </a:rPr>
              <a:t> </a:t>
            </a:r>
            <a:r>
              <a:rPr lang="en-US" sz="1500" dirty="0" err="1">
                <a:solidFill>
                  <a:srgbClr val="2B91AF"/>
                </a:solidFill>
                <a:latin typeface="Consolas" panose="020B0609020204030204" pitchFamily="49" charset="0"/>
                <a:ea typeface="Calibri" panose="020F0502020204030204" pitchFamily="34" charset="0"/>
                <a:cs typeface="Consolas" panose="020B0609020204030204" pitchFamily="49" charset="0"/>
              </a:rPr>
              <a:t>IList</a:t>
            </a:r>
            <a:r>
              <a:rPr lang="en-US" sz="1500" dirty="0">
                <a:latin typeface="Consolas" panose="020B0609020204030204" pitchFamily="49" charset="0"/>
                <a:ea typeface="Calibri" panose="020F0502020204030204" pitchFamily="34" charset="0"/>
              </a:rPr>
              <a:t>&lt;</a:t>
            </a:r>
            <a:r>
              <a:rPr lang="en-US" sz="1500" dirty="0" err="1">
                <a:latin typeface="Consolas" panose="020B0609020204030204" pitchFamily="49" charset="0"/>
                <a:ea typeface="Calibri" panose="020F0502020204030204" pitchFamily="34" charset="0"/>
              </a:rPr>
              <a:t>TOutput</a:t>
            </a:r>
            <a:r>
              <a:rPr lang="en-US" sz="1500" dirty="0">
                <a:latin typeface="Consolas" panose="020B0609020204030204" pitchFamily="49" charset="0"/>
                <a:ea typeface="Calibri" panose="020F0502020204030204" pitchFamily="34" charset="0"/>
              </a:rPr>
              <a:t>&gt; items);</a:t>
            </a:r>
          </a:p>
          <a:p>
            <a:pPr marL="457200" marR="0">
              <a:spcBef>
                <a:spcPts val="0"/>
              </a:spcBef>
              <a:spcAft>
                <a:spcPts val="0"/>
              </a:spcAft>
            </a:pPr>
            <a:r>
              <a:rPr lang="en-US" sz="1500" dirty="0">
                <a:latin typeface="Consolas" panose="020B0609020204030204" pitchFamily="49" charset="0"/>
                <a:ea typeface="Calibri" panose="020F0502020204030204" pitchFamily="34" charset="0"/>
              </a:rPr>
              <a:t>}</a:t>
            </a:r>
          </a:p>
          <a:p>
            <a:pPr marL="457200" marR="0">
              <a:spcBef>
                <a:spcPts val="0"/>
              </a:spcBef>
              <a:spcAft>
                <a:spcPts val="0"/>
              </a:spcAft>
            </a:pPr>
            <a:endParaRPr lang="en-US" sz="1500" dirty="0">
              <a:solidFill>
                <a:srgbClr val="0000FF"/>
              </a:solidFill>
              <a:latin typeface="Consolas" panose="020B0609020204030204" pitchFamily="49" charset="0"/>
              <a:ea typeface="Times New Roman" panose="02020603050405020304" pitchFamily="18" charset="0"/>
            </a:endParaRPr>
          </a:p>
          <a:p>
            <a:pPr marL="457200" marR="0">
              <a:spcBef>
                <a:spcPts val="0"/>
              </a:spcBef>
              <a:spcAft>
                <a:spcPts val="0"/>
              </a:spcAft>
            </a:pPr>
            <a:r>
              <a:rPr lang="en-US" sz="1500" dirty="0">
                <a:solidFill>
                  <a:srgbClr val="0000FF"/>
                </a:solidFill>
                <a:latin typeface="Consolas" panose="020B0609020204030204" pitchFamily="49" charset="0"/>
                <a:ea typeface="Times New Roman" panose="02020603050405020304" pitchFamily="18" charset="0"/>
              </a:rPr>
              <a:t>public interface</a:t>
            </a:r>
            <a:r>
              <a:rPr lang="en-US" sz="1500" dirty="0">
                <a:latin typeface="Consolas" panose="020B0609020204030204" pitchFamily="49" charset="0"/>
                <a:ea typeface="Calibri" panose="020F0502020204030204" pitchFamily="34" charset="0"/>
              </a:rPr>
              <a:t> </a:t>
            </a:r>
            <a:r>
              <a:rPr lang="en-US" sz="1500" dirty="0" err="1">
                <a:solidFill>
                  <a:srgbClr val="2B91AF"/>
                </a:solidFill>
                <a:latin typeface="Consolas" panose="020B0609020204030204" pitchFamily="49" charset="0"/>
                <a:ea typeface="Times New Roman" panose="02020603050405020304" pitchFamily="18" charset="0"/>
              </a:rPr>
              <a:t>ITargetBlock</a:t>
            </a:r>
            <a:r>
              <a:rPr lang="en-US" sz="1500" dirty="0">
                <a:latin typeface="Consolas" panose="020B0609020204030204" pitchFamily="49" charset="0"/>
                <a:ea typeface="Calibri" panose="020F0502020204030204" pitchFamily="34" charset="0"/>
              </a:rPr>
              <a:t>&lt;</a:t>
            </a:r>
            <a:r>
              <a:rPr lang="en-US" sz="1500" dirty="0">
                <a:solidFill>
                  <a:srgbClr val="0000FF"/>
                </a:solidFill>
                <a:latin typeface="Consolas" panose="020B0609020204030204" pitchFamily="49" charset="0"/>
                <a:ea typeface="Times New Roman" panose="02020603050405020304" pitchFamily="18" charset="0"/>
              </a:rPr>
              <a:t>in</a:t>
            </a:r>
            <a:r>
              <a:rPr lang="en-US" sz="1500" dirty="0">
                <a:latin typeface="Consolas" panose="020B0609020204030204" pitchFamily="49" charset="0"/>
                <a:ea typeface="Calibri" panose="020F0502020204030204" pitchFamily="34" charset="0"/>
              </a:rPr>
              <a:t> </a:t>
            </a:r>
            <a:r>
              <a:rPr lang="en-US" sz="1500" dirty="0" err="1">
                <a:latin typeface="Consolas" panose="020B0609020204030204" pitchFamily="49" charset="0"/>
                <a:ea typeface="Calibri" panose="020F0502020204030204" pitchFamily="34" charset="0"/>
              </a:rPr>
              <a:t>TInput</a:t>
            </a:r>
            <a:r>
              <a:rPr lang="en-US" sz="1500" dirty="0">
                <a:latin typeface="Consolas" panose="020B0609020204030204" pitchFamily="49" charset="0"/>
                <a:ea typeface="Calibri" panose="020F0502020204030204" pitchFamily="34" charset="0"/>
              </a:rPr>
              <a:t>&gt; : </a:t>
            </a:r>
            <a:r>
              <a:rPr lang="en-US" sz="1500" dirty="0" err="1">
                <a:solidFill>
                  <a:srgbClr val="2B91AF"/>
                </a:solidFill>
                <a:latin typeface="Consolas" panose="020B0609020204030204" pitchFamily="49" charset="0"/>
                <a:ea typeface="Times New Roman" panose="02020603050405020304" pitchFamily="18" charset="0"/>
              </a:rPr>
              <a:t>IDataflowBlock</a:t>
            </a:r>
            <a:endParaRPr lang="en-US" sz="1500" dirty="0">
              <a:latin typeface="Consolas" panose="020B0609020204030204" pitchFamily="49" charset="0"/>
              <a:ea typeface="Calibri" panose="020F0502020204030204" pitchFamily="34" charset="0"/>
            </a:endParaRPr>
          </a:p>
          <a:p>
            <a:pPr marL="457200" marR="0">
              <a:spcBef>
                <a:spcPts val="0"/>
              </a:spcBef>
              <a:spcAft>
                <a:spcPts val="0"/>
              </a:spcAft>
            </a:pPr>
            <a:r>
              <a:rPr lang="en-US" sz="1500" dirty="0">
                <a:latin typeface="Consolas" panose="020B0609020204030204" pitchFamily="49" charset="0"/>
                <a:ea typeface="Calibri" panose="020F0502020204030204" pitchFamily="34" charset="0"/>
              </a:rPr>
              <a:t>{</a:t>
            </a:r>
          </a:p>
          <a:p>
            <a:pPr marL="457200" marR="0">
              <a:spcBef>
                <a:spcPts val="0"/>
              </a:spcBef>
              <a:spcAft>
                <a:spcPts val="0"/>
              </a:spcAft>
            </a:pPr>
            <a:r>
              <a:rPr lang="en-US" sz="1500" dirty="0">
                <a:latin typeface="Consolas" panose="020B0609020204030204" pitchFamily="49" charset="0"/>
                <a:ea typeface="Calibri" panose="020F0502020204030204" pitchFamily="34" charset="0"/>
              </a:rPr>
              <a:t>    </a:t>
            </a:r>
            <a:r>
              <a:rPr lang="en-US" sz="1500" dirty="0" err="1">
                <a:solidFill>
                  <a:srgbClr val="2B91AF"/>
                </a:solidFill>
                <a:latin typeface="Consolas" panose="020B0609020204030204" pitchFamily="49" charset="0"/>
                <a:ea typeface="Times New Roman" panose="02020603050405020304" pitchFamily="18" charset="0"/>
              </a:rPr>
              <a:t>DataflowMessageStatus</a:t>
            </a:r>
            <a:r>
              <a:rPr lang="en-US" sz="1500" dirty="0">
                <a:latin typeface="Consolas" panose="020B0609020204030204" pitchFamily="49" charset="0"/>
                <a:ea typeface="Calibri" panose="020F0502020204030204" pitchFamily="34" charset="0"/>
              </a:rPr>
              <a:t> </a:t>
            </a:r>
            <a:r>
              <a:rPr lang="en-US" sz="1500" dirty="0" err="1">
                <a:latin typeface="Consolas" panose="020B0609020204030204" pitchFamily="49" charset="0"/>
                <a:ea typeface="Calibri" panose="020F0502020204030204" pitchFamily="34" charset="0"/>
              </a:rPr>
              <a:t>OfferMessage</a:t>
            </a:r>
            <a:r>
              <a:rPr lang="en-US" sz="1500" dirty="0">
                <a:latin typeface="Consolas" panose="020B0609020204030204" pitchFamily="49" charset="0"/>
                <a:ea typeface="Calibri" panose="020F0502020204030204" pitchFamily="34" charset="0"/>
              </a:rPr>
              <a:t>(</a:t>
            </a:r>
          </a:p>
          <a:p>
            <a:pPr marL="457200" marR="0">
              <a:spcBef>
                <a:spcPts val="0"/>
              </a:spcBef>
              <a:spcAft>
                <a:spcPts val="0"/>
              </a:spcAft>
            </a:pPr>
            <a:r>
              <a:rPr lang="en-US" sz="1500" dirty="0">
                <a:solidFill>
                  <a:srgbClr val="2B91AF"/>
                </a:solidFill>
                <a:latin typeface="Consolas" panose="020B0609020204030204" pitchFamily="49" charset="0"/>
                <a:ea typeface="Times New Roman" panose="02020603050405020304" pitchFamily="18" charset="0"/>
              </a:rPr>
              <a:t>        </a:t>
            </a:r>
            <a:r>
              <a:rPr lang="en-US" sz="1500" dirty="0" err="1">
                <a:solidFill>
                  <a:srgbClr val="2B91AF"/>
                </a:solidFill>
                <a:latin typeface="Consolas" panose="020B0609020204030204" pitchFamily="49" charset="0"/>
                <a:ea typeface="Times New Roman" panose="02020603050405020304" pitchFamily="18" charset="0"/>
              </a:rPr>
              <a:t>DataflowMessageHeader</a:t>
            </a:r>
            <a:r>
              <a:rPr lang="en-US" sz="1500" dirty="0">
                <a:latin typeface="Consolas" panose="020B0609020204030204" pitchFamily="49" charset="0"/>
                <a:ea typeface="Calibri" panose="020F0502020204030204" pitchFamily="34" charset="0"/>
              </a:rPr>
              <a:t> </a:t>
            </a:r>
            <a:r>
              <a:rPr lang="en-US" sz="1500" dirty="0" err="1">
                <a:latin typeface="Consolas" panose="020B0609020204030204" pitchFamily="49" charset="0"/>
                <a:ea typeface="Calibri" panose="020F0502020204030204" pitchFamily="34" charset="0"/>
              </a:rPr>
              <a:t>messageHeader</a:t>
            </a:r>
            <a:r>
              <a:rPr lang="en-US" sz="1500" dirty="0">
                <a:latin typeface="Consolas" panose="020B0609020204030204" pitchFamily="49" charset="0"/>
                <a:ea typeface="Calibri" panose="020F0502020204030204" pitchFamily="34" charset="0"/>
              </a:rPr>
              <a:t>, </a:t>
            </a:r>
            <a:r>
              <a:rPr lang="en-US" sz="1500" dirty="0" err="1">
                <a:latin typeface="Consolas" panose="020B0609020204030204" pitchFamily="49" charset="0"/>
                <a:ea typeface="Calibri" panose="020F0502020204030204" pitchFamily="34" charset="0"/>
              </a:rPr>
              <a:t>TInput</a:t>
            </a:r>
            <a:r>
              <a:rPr lang="en-US" sz="1500" dirty="0">
                <a:latin typeface="Consolas" panose="020B0609020204030204" pitchFamily="49" charset="0"/>
                <a:ea typeface="Calibri" panose="020F0502020204030204" pitchFamily="34" charset="0"/>
              </a:rPr>
              <a:t> </a:t>
            </a:r>
            <a:r>
              <a:rPr lang="en-US" sz="1500" dirty="0" err="1">
                <a:latin typeface="Consolas" panose="020B0609020204030204" pitchFamily="49" charset="0"/>
                <a:ea typeface="Calibri" panose="020F0502020204030204" pitchFamily="34" charset="0"/>
              </a:rPr>
              <a:t>messageValue</a:t>
            </a:r>
            <a:r>
              <a:rPr lang="en-US" sz="1500" dirty="0">
                <a:latin typeface="Consolas" panose="020B0609020204030204" pitchFamily="49" charset="0"/>
                <a:ea typeface="Calibri" panose="020F0502020204030204" pitchFamily="34" charset="0"/>
              </a:rPr>
              <a:t>, </a:t>
            </a:r>
          </a:p>
          <a:p>
            <a:pPr marL="457200" marR="0">
              <a:spcBef>
                <a:spcPts val="0"/>
              </a:spcBef>
              <a:spcAft>
                <a:spcPts val="0"/>
              </a:spcAft>
            </a:pPr>
            <a:r>
              <a:rPr lang="en-US" sz="1500" dirty="0">
                <a:solidFill>
                  <a:srgbClr val="2B91AF"/>
                </a:solidFill>
                <a:latin typeface="Consolas" panose="020B0609020204030204" pitchFamily="49" charset="0"/>
                <a:ea typeface="Times New Roman" panose="02020603050405020304" pitchFamily="18" charset="0"/>
              </a:rPr>
              <a:t>        </a:t>
            </a:r>
            <a:r>
              <a:rPr lang="en-US" sz="1500" dirty="0" err="1">
                <a:solidFill>
                  <a:srgbClr val="2B91AF"/>
                </a:solidFill>
                <a:latin typeface="Consolas" panose="020B0609020204030204" pitchFamily="49" charset="0"/>
                <a:ea typeface="Times New Roman" panose="02020603050405020304" pitchFamily="18" charset="0"/>
              </a:rPr>
              <a:t>ISourceBlock</a:t>
            </a:r>
            <a:r>
              <a:rPr lang="en-US" sz="1500" dirty="0">
                <a:latin typeface="Consolas" panose="020B0609020204030204" pitchFamily="49" charset="0"/>
                <a:ea typeface="Calibri" panose="020F0502020204030204" pitchFamily="34" charset="0"/>
              </a:rPr>
              <a:t>&lt;</a:t>
            </a:r>
            <a:r>
              <a:rPr lang="en-US" sz="1500" dirty="0" err="1">
                <a:latin typeface="Consolas" panose="020B0609020204030204" pitchFamily="49" charset="0"/>
                <a:ea typeface="Calibri" panose="020F0502020204030204" pitchFamily="34" charset="0"/>
              </a:rPr>
              <a:t>TInput</a:t>
            </a:r>
            <a:r>
              <a:rPr lang="en-US" sz="1500" dirty="0">
                <a:latin typeface="Consolas" panose="020B0609020204030204" pitchFamily="49" charset="0"/>
                <a:ea typeface="Calibri" panose="020F0502020204030204" pitchFamily="34" charset="0"/>
              </a:rPr>
              <a:t>&gt; source, </a:t>
            </a:r>
            <a:r>
              <a:rPr lang="en-US" sz="1500" dirty="0">
                <a:solidFill>
                  <a:srgbClr val="0000FF"/>
                </a:solidFill>
                <a:latin typeface="Consolas" panose="020B0609020204030204" pitchFamily="49" charset="0"/>
                <a:ea typeface="Times New Roman" panose="02020603050405020304" pitchFamily="18" charset="0"/>
              </a:rPr>
              <a:t>bool</a:t>
            </a:r>
            <a:r>
              <a:rPr lang="en-US" sz="1500" dirty="0">
                <a:latin typeface="Consolas" panose="020B0609020204030204" pitchFamily="49" charset="0"/>
                <a:ea typeface="Calibri" panose="020F0502020204030204" pitchFamily="34" charset="0"/>
              </a:rPr>
              <a:t> </a:t>
            </a:r>
            <a:r>
              <a:rPr lang="en-US" sz="1500" dirty="0" err="1">
                <a:latin typeface="Consolas" panose="020B0609020204030204" pitchFamily="49" charset="0"/>
                <a:ea typeface="Calibri" panose="020F0502020204030204" pitchFamily="34" charset="0"/>
              </a:rPr>
              <a:t>consumeToAccept</a:t>
            </a:r>
            <a:r>
              <a:rPr lang="en-US" sz="1500" dirty="0">
                <a:latin typeface="Consolas" panose="020B0609020204030204" pitchFamily="49" charset="0"/>
                <a:ea typeface="Calibri" panose="020F0502020204030204" pitchFamily="34" charset="0"/>
              </a:rPr>
              <a:t>);</a:t>
            </a:r>
          </a:p>
          <a:p>
            <a:pPr marL="457200" marR="0">
              <a:spcBef>
                <a:spcPts val="0"/>
              </a:spcBef>
              <a:spcAft>
                <a:spcPts val="0"/>
              </a:spcAft>
            </a:pPr>
            <a:r>
              <a:rPr lang="en-US" sz="1500" dirty="0">
                <a:latin typeface="Consolas" panose="020B0609020204030204" pitchFamily="49" charset="0"/>
                <a:ea typeface="Calibri" panose="020F0502020204030204" pitchFamily="34" charset="0"/>
              </a:rPr>
              <a:t>}</a:t>
            </a:r>
          </a:p>
          <a:p>
            <a:pPr marL="457200" marR="0">
              <a:spcBef>
                <a:spcPts val="0"/>
              </a:spcBef>
              <a:spcAft>
                <a:spcPts val="0"/>
              </a:spcAft>
            </a:pPr>
            <a:endParaRPr lang="en-US" sz="1500" dirty="0">
              <a:latin typeface="Consolas" panose="020B0609020204030204" pitchFamily="49" charset="0"/>
            </a:endParaRPr>
          </a:p>
          <a:p>
            <a:pPr marL="457200" marR="0">
              <a:spcBef>
                <a:spcPts val="0"/>
              </a:spcBef>
              <a:spcAft>
                <a:spcPts val="0"/>
              </a:spcAft>
            </a:pPr>
            <a:r>
              <a:rPr lang="en-US" sz="1500" dirty="0">
                <a:solidFill>
                  <a:srgbClr val="0000FF"/>
                </a:solidFill>
                <a:latin typeface="Consolas" panose="020B0609020204030204" pitchFamily="49" charset="0"/>
                <a:ea typeface="Calibri" panose="020F0502020204030204" pitchFamily="34" charset="0"/>
                <a:cs typeface="Consolas" panose="020B0609020204030204" pitchFamily="49" charset="0"/>
              </a:rPr>
              <a:t>public interface</a:t>
            </a:r>
            <a:r>
              <a:rPr lang="en-US" sz="1500" dirty="0">
                <a:latin typeface="Consolas" panose="020B0609020204030204" pitchFamily="49" charset="0"/>
                <a:ea typeface="Calibri" panose="020F0502020204030204" pitchFamily="34" charset="0"/>
              </a:rPr>
              <a:t> </a:t>
            </a:r>
            <a:r>
              <a:rPr lang="en-US" sz="1500" dirty="0" err="1">
                <a:solidFill>
                  <a:srgbClr val="2B91AF"/>
                </a:solidFill>
                <a:latin typeface="Consolas" panose="020B0609020204030204" pitchFamily="49" charset="0"/>
                <a:ea typeface="Calibri" panose="020F0502020204030204" pitchFamily="34" charset="0"/>
                <a:cs typeface="Consolas" panose="020B0609020204030204" pitchFamily="49" charset="0"/>
              </a:rPr>
              <a:t>IDataflowBlock</a:t>
            </a:r>
            <a:endParaRPr lang="en-US" sz="1500" dirty="0">
              <a:latin typeface="Consolas" panose="020B0609020204030204" pitchFamily="49" charset="0"/>
              <a:ea typeface="Calibri" panose="020F0502020204030204" pitchFamily="34" charset="0"/>
            </a:endParaRPr>
          </a:p>
          <a:p>
            <a:pPr marL="457200" marR="0">
              <a:spcBef>
                <a:spcPts val="0"/>
              </a:spcBef>
              <a:spcAft>
                <a:spcPts val="0"/>
              </a:spcAft>
            </a:pPr>
            <a:r>
              <a:rPr lang="en-US" sz="1500" dirty="0">
                <a:latin typeface="Consolas" panose="020B0609020204030204" pitchFamily="49" charset="0"/>
                <a:ea typeface="Calibri" panose="020F0502020204030204" pitchFamily="34" charset="0"/>
              </a:rPr>
              <a:t>{</a:t>
            </a:r>
          </a:p>
          <a:p>
            <a:pPr marL="457200" marR="0">
              <a:spcBef>
                <a:spcPts val="0"/>
              </a:spcBef>
              <a:spcAft>
                <a:spcPts val="0"/>
              </a:spcAft>
            </a:pPr>
            <a:r>
              <a:rPr lang="en-US" sz="1500" dirty="0">
                <a:latin typeface="Consolas" panose="020B0609020204030204" pitchFamily="49" charset="0"/>
                <a:ea typeface="Calibri" panose="020F0502020204030204" pitchFamily="34" charset="0"/>
              </a:rPr>
              <a:t>    </a:t>
            </a:r>
            <a:r>
              <a:rPr lang="en-US" sz="15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500" dirty="0">
                <a:latin typeface="Consolas" panose="020B0609020204030204" pitchFamily="49" charset="0"/>
                <a:ea typeface="Calibri" panose="020F0502020204030204" pitchFamily="34" charset="0"/>
              </a:rPr>
              <a:t> Complete();</a:t>
            </a:r>
          </a:p>
          <a:p>
            <a:pPr marL="457200" marR="0">
              <a:spcBef>
                <a:spcPts val="0"/>
              </a:spcBef>
              <a:spcAft>
                <a:spcPts val="0"/>
              </a:spcAft>
            </a:pPr>
            <a:r>
              <a:rPr lang="en-US" sz="1500" dirty="0">
                <a:latin typeface="Consolas" panose="020B0609020204030204" pitchFamily="49" charset="0"/>
                <a:ea typeface="Calibri" panose="020F0502020204030204" pitchFamily="34" charset="0"/>
              </a:rPr>
              <a:t>    </a:t>
            </a:r>
            <a:r>
              <a:rPr lang="en-US" sz="1500" dirty="0">
                <a:solidFill>
                  <a:srgbClr val="0000FF"/>
                </a:solidFill>
                <a:latin typeface="Consolas" panose="020B0609020204030204" pitchFamily="49" charset="0"/>
                <a:ea typeface="Calibri" panose="020F0502020204030204" pitchFamily="34" charset="0"/>
                <a:cs typeface="Consolas" panose="020B0609020204030204" pitchFamily="49" charset="0"/>
              </a:rPr>
              <a:t>void</a:t>
            </a:r>
            <a:r>
              <a:rPr lang="en-US" sz="1500" dirty="0">
                <a:latin typeface="Consolas" panose="020B0609020204030204" pitchFamily="49" charset="0"/>
                <a:ea typeface="Calibri" panose="020F0502020204030204" pitchFamily="34" charset="0"/>
              </a:rPr>
              <a:t> Fault(</a:t>
            </a:r>
            <a:r>
              <a:rPr lang="en-US" sz="1500" dirty="0">
                <a:solidFill>
                  <a:srgbClr val="2B91AF"/>
                </a:solidFill>
                <a:latin typeface="Consolas" panose="020B0609020204030204" pitchFamily="49" charset="0"/>
                <a:ea typeface="Calibri" panose="020F0502020204030204" pitchFamily="34" charset="0"/>
                <a:cs typeface="Consolas" panose="020B0609020204030204" pitchFamily="49" charset="0"/>
              </a:rPr>
              <a:t>Exception</a:t>
            </a:r>
            <a:r>
              <a:rPr lang="en-US" sz="1500" dirty="0">
                <a:latin typeface="Consolas" panose="020B0609020204030204" pitchFamily="49" charset="0"/>
                <a:ea typeface="Calibri" panose="020F0502020204030204" pitchFamily="34" charset="0"/>
              </a:rPr>
              <a:t> error);</a:t>
            </a:r>
          </a:p>
          <a:p>
            <a:pPr marL="457200" marR="0">
              <a:spcBef>
                <a:spcPts val="0"/>
              </a:spcBef>
              <a:spcAft>
                <a:spcPts val="0"/>
              </a:spcAft>
            </a:pPr>
            <a:r>
              <a:rPr lang="en-US" sz="1500" dirty="0">
                <a:latin typeface="Consolas" panose="020B0609020204030204" pitchFamily="49" charset="0"/>
                <a:ea typeface="Calibri" panose="020F0502020204030204" pitchFamily="34" charset="0"/>
              </a:rPr>
              <a:t>    </a:t>
            </a:r>
            <a:r>
              <a:rPr lang="en-US" sz="1500" dirty="0">
                <a:solidFill>
                  <a:srgbClr val="2B91AF"/>
                </a:solidFill>
                <a:latin typeface="Consolas" panose="020B0609020204030204" pitchFamily="49" charset="0"/>
                <a:ea typeface="Calibri" panose="020F0502020204030204" pitchFamily="34" charset="0"/>
                <a:cs typeface="Consolas" panose="020B0609020204030204" pitchFamily="49" charset="0"/>
              </a:rPr>
              <a:t>Task</a:t>
            </a:r>
            <a:r>
              <a:rPr lang="en-US" sz="1500" dirty="0">
                <a:latin typeface="Consolas" panose="020B0609020204030204" pitchFamily="49" charset="0"/>
                <a:ea typeface="Calibri" panose="020F0502020204030204" pitchFamily="34" charset="0"/>
              </a:rPr>
              <a:t> Completion { </a:t>
            </a:r>
            <a:r>
              <a:rPr lang="en-US" sz="1500" dirty="0">
                <a:solidFill>
                  <a:srgbClr val="0000FF"/>
                </a:solidFill>
                <a:latin typeface="Consolas" panose="020B0609020204030204" pitchFamily="49" charset="0"/>
                <a:ea typeface="Calibri" panose="020F0502020204030204" pitchFamily="34" charset="0"/>
                <a:cs typeface="Consolas" panose="020B0609020204030204" pitchFamily="49" charset="0"/>
              </a:rPr>
              <a:t>get</a:t>
            </a:r>
            <a:r>
              <a:rPr lang="en-US" sz="1500" dirty="0">
                <a:latin typeface="Consolas" panose="020B0609020204030204" pitchFamily="49" charset="0"/>
                <a:ea typeface="Calibri" panose="020F0502020204030204" pitchFamily="34" charset="0"/>
              </a:rPr>
              <a:t>; }</a:t>
            </a:r>
          </a:p>
          <a:p>
            <a:pPr marL="457200" marR="0">
              <a:spcBef>
                <a:spcPts val="0"/>
              </a:spcBef>
              <a:spcAft>
                <a:spcPts val="0"/>
              </a:spcAft>
            </a:pPr>
            <a:r>
              <a:rPr lang="en-US" sz="1500" dirty="0">
                <a:latin typeface="Consolas" panose="020B0609020204030204" pitchFamily="49" charset="0"/>
                <a:ea typeface="Calibri" panose="020F0502020204030204" pitchFamily="34" charset="0"/>
              </a:rPr>
              <a:t>}</a:t>
            </a:r>
          </a:p>
          <a:p>
            <a:pPr marL="457200" marR="0">
              <a:spcBef>
                <a:spcPts val="0"/>
              </a:spcBef>
              <a:spcAft>
                <a:spcPts val="0"/>
              </a:spcAft>
            </a:pPr>
            <a:endParaRPr lang="en-US" sz="1500" dirty="0"/>
          </a:p>
        </p:txBody>
      </p:sp>
    </p:spTree>
    <p:extLst>
      <p:ext uri="{BB962C8B-B14F-4D97-AF65-F5344CB8AC3E}">
        <p14:creationId xmlns:p14="http://schemas.microsoft.com/office/powerpoint/2010/main" val="235273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B0F0"/>
                </a:solidFill>
              </a:rPr>
              <a:t>BufferBlock</a:t>
            </a:r>
            <a:r>
              <a:rPr lang="en-US" dirty="0">
                <a:solidFill>
                  <a:srgbClr val="00B0F0"/>
                </a:solidFill>
              </a:rPr>
              <a:t>&lt;T&gt;</a:t>
            </a:r>
          </a:p>
        </p:txBody>
      </p:sp>
      <p:sp>
        <p:nvSpPr>
          <p:cNvPr id="5" name="Rounded Rectangle 4"/>
          <p:cNvSpPr/>
          <p:nvPr/>
        </p:nvSpPr>
        <p:spPr>
          <a:xfrm>
            <a:off x="4007768" y="2780928"/>
            <a:ext cx="4248472"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Rectangle 6"/>
          <p:cNvSpPr/>
          <p:nvPr/>
        </p:nvSpPr>
        <p:spPr>
          <a:xfrm>
            <a:off x="4151784" y="2924944"/>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4943872" y="2924944"/>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5735960" y="2924944"/>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6528048" y="2924944"/>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7320136" y="2924944"/>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14"/>
          <p:cNvSpPr/>
          <p:nvPr/>
        </p:nvSpPr>
        <p:spPr>
          <a:xfrm>
            <a:off x="3071664" y="2996952"/>
            <a:ext cx="648072" cy="57606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ounded Rectangle 12"/>
          <p:cNvSpPr/>
          <p:nvPr/>
        </p:nvSpPr>
        <p:spPr>
          <a:xfrm>
            <a:off x="3071664" y="2996952"/>
            <a:ext cx="648072" cy="57606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ounded Rectangle 11"/>
          <p:cNvSpPr/>
          <p:nvPr/>
        </p:nvSpPr>
        <p:spPr>
          <a:xfrm>
            <a:off x="3071664" y="2996952"/>
            <a:ext cx="648072" cy="57606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324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63" presetClass="path" presetSubtype="0" accel="50000" decel="50000" fill="hold" grpId="0" nodeType="withEffect">
                                  <p:stCondLst>
                                    <p:cond delay="0"/>
                                  </p:stCondLst>
                                  <p:childTnLst>
                                    <p:animMotion origin="layout" path="M 2.5E-6 -2.82211E-6 L 0.47639 -2.82211E-6 " pathEditMode="relative" rAng="0" ptsTypes="AA">
                                      <p:cBhvr>
                                        <p:cTn id="8" dur="1000" fill="hold"/>
                                        <p:tgtEl>
                                          <p:spTgt spid="12"/>
                                        </p:tgtEl>
                                        <p:attrNameLst>
                                          <p:attrName>ppt_x</p:attrName>
                                          <p:attrName>ppt_y</p:attrName>
                                        </p:attrNameLst>
                                      </p:cBhvr>
                                      <p:rCtr x="238" y="0"/>
                                    </p:animMotion>
                                  </p:childTnLst>
                                </p:cTn>
                              </p:par>
                              <p:par>
                                <p:cTn id="9" presetID="1" presetClass="entr" presetSubtype="0" fill="hold" grpId="1" nodeType="withEffect">
                                  <p:stCondLst>
                                    <p:cond delay="400"/>
                                  </p:stCondLst>
                                  <p:childTnLst>
                                    <p:set>
                                      <p:cBhvr>
                                        <p:cTn id="10" dur="1" fill="hold">
                                          <p:stCondLst>
                                            <p:cond delay="0"/>
                                          </p:stCondLst>
                                        </p:cTn>
                                        <p:tgtEl>
                                          <p:spTgt spid="13"/>
                                        </p:tgtEl>
                                        <p:attrNameLst>
                                          <p:attrName>style.visibility</p:attrName>
                                        </p:attrNameLst>
                                      </p:cBhvr>
                                      <p:to>
                                        <p:strVal val="visible"/>
                                      </p:to>
                                    </p:set>
                                  </p:childTnLst>
                                </p:cTn>
                              </p:par>
                              <p:par>
                                <p:cTn id="11" presetID="63" presetClass="path" presetSubtype="0" accel="50000" decel="50000" fill="hold" grpId="0" nodeType="withEffect">
                                  <p:stCondLst>
                                    <p:cond delay="500"/>
                                  </p:stCondLst>
                                  <p:childTnLst>
                                    <p:animMotion origin="layout" path="M 2.5E-6 -1.89452E-6 L 0.38489 -1.89452E-6 " pathEditMode="relative" rAng="0" ptsTypes="AA">
                                      <p:cBhvr>
                                        <p:cTn id="12" dur="1000" fill="hold"/>
                                        <p:tgtEl>
                                          <p:spTgt spid="13"/>
                                        </p:tgtEl>
                                        <p:attrNameLst>
                                          <p:attrName>ppt_x</p:attrName>
                                          <p:attrName>ppt_y</p:attrName>
                                        </p:attrNameLst>
                                      </p:cBhvr>
                                      <p:rCtr x="192" y="0"/>
                                    </p:animMotion>
                                  </p:childTnLst>
                                </p:cTn>
                              </p:par>
                              <p:par>
                                <p:cTn id="13" presetID="1" presetClass="entr" presetSubtype="0" fill="hold" grpId="1" nodeType="withEffect">
                                  <p:stCondLst>
                                    <p:cond delay="800"/>
                                  </p:stCondLst>
                                  <p:childTnLst>
                                    <p:set>
                                      <p:cBhvr>
                                        <p:cTn id="14" dur="1" fill="hold">
                                          <p:stCondLst>
                                            <p:cond delay="0"/>
                                          </p:stCondLst>
                                        </p:cTn>
                                        <p:tgtEl>
                                          <p:spTgt spid="15"/>
                                        </p:tgtEl>
                                        <p:attrNameLst>
                                          <p:attrName>style.visibility</p:attrName>
                                        </p:attrNameLst>
                                      </p:cBhvr>
                                      <p:to>
                                        <p:strVal val="visible"/>
                                      </p:to>
                                    </p:set>
                                  </p:childTnLst>
                                </p:cTn>
                              </p:par>
                              <p:par>
                                <p:cTn id="15" presetID="63" presetClass="path" presetSubtype="0" accel="50000" decel="50000" fill="hold" grpId="0" nodeType="withEffect">
                                  <p:stCondLst>
                                    <p:cond delay="800"/>
                                  </p:stCondLst>
                                  <p:childTnLst>
                                    <p:animMotion origin="layout" path="M 2.5E-6 3.77053E-7 L 0.29878 3.77053E-7 " pathEditMode="relative" rAng="0" ptsTypes="AA">
                                      <p:cBhvr>
                                        <p:cTn id="16" dur="1000" fill="hold"/>
                                        <p:tgtEl>
                                          <p:spTgt spid="15"/>
                                        </p:tgtEl>
                                        <p:attrNameLst>
                                          <p:attrName>ppt_x</p:attrName>
                                          <p:attrName>ppt_y</p:attrName>
                                        </p:attrNameLst>
                                      </p:cBhvr>
                                      <p:rCtr x="1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3" grpId="0" animBg="1"/>
      <p:bldP spid="13" grpId="1" animBg="1"/>
      <p:bldP spid="12" grpId="0" animBg="1"/>
      <p:bldP spid="12"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EFFB4-3727-1740-9DCA-DD845D132B74}"/>
              </a:ext>
            </a:extLst>
          </p:cNvPr>
          <p:cNvSpPr>
            <a:spLocks noGrp="1"/>
          </p:cNvSpPr>
          <p:nvPr>
            <p:ph type="title"/>
          </p:nvPr>
        </p:nvSpPr>
        <p:spPr/>
        <p:txBody>
          <a:bodyPr/>
          <a:lstStyle/>
          <a:p>
            <a:r>
              <a:rPr lang="en-US" dirty="0"/>
              <a:t>N producer</a:t>
            </a:r>
            <a:br>
              <a:rPr lang="en-US" dirty="0"/>
            </a:br>
            <a:r>
              <a:rPr lang="en-US" dirty="0"/>
              <a:t>N consumers</a:t>
            </a:r>
          </a:p>
        </p:txBody>
      </p:sp>
      <p:sp>
        <p:nvSpPr>
          <p:cNvPr id="4" name="Text Placeholder 3">
            <a:extLst>
              <a:ext uri="{FF2B5EF4-FFF2-40B4-BE49-F238E27FC236}">
                <a16:creationId xmlns:a16="http://schemas.microsoft.com/office/drawing/2014/main" id="{429515F0-8D2A-EB40-A4D6-A8FDCBA6BA0F}"/>
              </a:ext>
            </a:extLst>
          </p:cNvPr>
          <p:cNvSpPr>
            <a:spLocks noGrp="1"/>
          </p:cNvSpPr>
          <p:nvPr>
            <p:ph type="body" sz="half" idx="2"/>
          </p:nvPr>
        </p:nvSpPr>
        <p:spPr/>
        <p:txBody>
          <a:bodyPr/>
          <a:lstStyle/>
          <a:p>
            <a:endParaRPr lang="en-US"/>
          </a:p>
        </p:txBody>
      </p:sp>
      <p:sp>
        <p:nvSpPr>
          <p:cNvPr id="6" name="Rounded Rectangle 5">
            <a:extLst>
              <a:ext uri="{FF2B5EF4-FFF2-40B4-BE49-F238E27FC236}">
                <a16:creationId xmlns:a16="http://schemas.microsoft.com/office/drawing/2014/main" id="{B51B7843-18F2-1C42-9206-23DD2DFF9B54}"/>
              </a:ext>
            </a:extLst>
          </p:cNvPr>
          <p:cNvSpPr/>
          <p:nvPr/>
        </p:nvSpPr>
        <p:spPr>
          <a:xfrm>
            <a:off x="4597614" y="2926078"/>
            <a:ext cx="1286935" cy="74280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Producer</a:t>
            </a:r>
          </a:p>
        </p:txBody>
      </p:sp>
      <p:sp>
        <p:nvSpPr>
          <p:cNvPr id="7" name="Rounded Rectangle 6">
            <a:extLst>
              <a:ext uri="{FF2B5EF4-FFF2-40B4-BE49-F238E27FC236}">
                <a16:creationId xmlns:a16="http://schemas.microsoft.com/office/drawing/2014/main" id="{47EFFC3B-EE10-7E44-8D34-33C0E9C7F4D6}"/>
              </a:ext>
            </a:extLst>
          </p:cNvPr>
          <p:cNvSpPr/>
          <p:nvPr/>
        </p:nvSpPr>
        <p:spPr>
          <a:xfrm>
            <a:off x="6858508" y="2926079"/>
            <a:ext cx="1286935" cy="742809"/>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ounded Rectangle 7">
            <a:extLst>
              <a:ext uri="{FF2B5EF4-FFF2-40B4-BE49-F238E27FC236}">
                <a16:creationId xmlns:a16="http://schemas.microsoft.com/office/drawing/2014/main" id="{EC4B3A7E-9833-084F-A302-EC6463F3EA39}"/>
              </a:ext>
            </a:extLst>
          </p:cNvPr>
          <p:cNvSpPr/>
          <p:nvPr/>
        </p:nvSpPr>
        <p:spPr>
          <a:xfrm>
            <a:off x="9025463" y="2926079"/>
            <a:ext cx="1286935" cy="74280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Consumer</a:t>
            </a:r>
          </a:p>
        </p:txBody>
      </p:sp>
      <p:sp>
        <p:nvSpPr>
          <p:cNvPr id="9" name="Rounded Rectangle 8">
            <a:extLst>
              <a:ext uri="{FF2B5EF4-FFF2-40B4-BE49-F238E27FC236}">
                <a16:creationId xmlns:a16="http://schemas.microsoft.com/office/drawing/2014/main" id="{ABD61C8B-C4BC-7845-8076-B97771F82384}"/>
              </a:ext>
            </a:extLst>
          </p:cNvPr>
          <p:cNvSpPr/>
          <p:nvPr/>
        </p:nvSpPr>
        <p:spPr>
          <a:xfrm>
            <a:off x="8997238" y="1624365"/>
            <a:ext cx="1286935" cy="74280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Consumer</a:t>
            </a:r>
          </a:p>
        </p:txBody>
      </p:sp>
      <p:sp>
        <p:nvSpPr>
          <p:cNvPr id="10" name="Rounded Rectangle 9">
            <a:extLst>
              <a:ext uri="{FF2B5EF4-FFF2-40B4-BE49-F238E27FC236}">
                <a16:creationId xmlns:a16="http://schemas.microsoft.com/office/drawing/2014/main" id="{B64F5222-5AF2-504D-A636-9EB21B73DCB5}"/>
              </a:ext>
            </a:extLst>
          </p:cNvPr>
          <p:cNvSpPr/>
          <p:nvPr/>
        </p:nvSpPr>
        <p:spPr>
          <a:xfrm>
            <a:off x="9025463" y="4227793"/>
            <a:ext cx="1286935" cy="74280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Consumer</a:t>
            </a:r>
          </a:p>
        </p:txBody>
      </p:sp>
      <p:cxnSp>
        <p:nvCxnSpPr>
          <p:cNvPr id="15" name="Curved Connector 14">
            <a:extLst>
              <a:ext uri="{FF2B5EF4-FFF2-40B4-BE49-F238E27FC236}">
                <a16:creationId xmlns:a16="http://schemas.microsoft.com/office/drawing/2014/main" id="{9426A189-558A-5547-A364-C89579CD8E2A}"/>
              </a:ext>
            </a:extLst>
          </p:cNvPr>
          <p:cNvCxnSpPr>
            <a:stCxn id="7" idx="3"/>
            <a:endCxn id="9" idx="1"/>
          </p:cNvCxnSpPr>
          <p:nvPr/>
        </p:nvCxnSpPr>
        <p:spPr>
          <a:xfrm flipV="1">
            <a:off x="8145443" y="1995770"/>
            <a:ext cx="851795" cy="1301714"/>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4396EF1B-B5F7-7D4D-A4FB-F591BCD557C1}"/>
              </a:ext>
            </a:extLst>
          </p:cNvPr>
          <p:cNvCxnSpPr>
            <a:cxnSpLocks/>
            <a:stCxn id="7" idx="3"/>
            <a:endCxn id="10" idx="1"/>
          </p:cNvCxnSpPr>
          <p:nvPr/>
        </p:nvCxnSpPr>
        <p:spPr>
          <a:xfrm>
            <a:off x="8145443" y="3297484"/>
            <a:ext cx="880020" cy="1301714"/>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739EF63-7A0E-5948-9002-F475D62D559C}"/>
              </a:ext>
            </a:extLst>
          </p:cNvPr>
          <p:cNvCxnSpPr>
            <a:cxnSpLocks/>
          </p:cNvCxnSpPr>
          <p:nvPr/>
        </p:nvCxnSpPr>
        <p:spPr>
          <a:xfrm flipV="1">
            <a:off x="8159556" y="3314979"/>
            <a:ext cx="87155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894B3DE3-A5FE-1749-9247-CA64C14DF1D4}"/>
              </a:ext>
            </a:extLst>
          </p:cNvPr>
          <p:cNvSpPr/>
          <p:nvPr/>
        </p:nvSpPr>
        <p:spPr>
          <a:xfrm>
            <a:off x="4443526" y="1458460"/>
            <a:ext cx="1286935" cy="74280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Producer</a:t>
            </a:r>
          </a:p>
        </p:txBody>
      </p:sp>
      <p:sp>
        <p:nvSpPr>
          <p:cNvPr id="18" name="Rounded Rectangle 17">
            <a:extLst>
              <a:ext uri="{FF2B5EF4-FFF2-40B4-BE49-F238E27FC236}">
                <a16:creationId xmlns:a16="http://schemas.microsoft.com/office/drawing/2014/main" id="{B95A5DE6-6A95-254D-A11A-E212B1B5D0BD}"/>
              </a:ext>
            </a:extLst>
          </p:cNvPr>
          <p:cNvSpPr/>
          <p:nvPr/>
        </p:nvSpPr>
        <p:spPr>
          <a:xfrm>
            <a:off x="4479264" y="4227792"/>
            <a:ext cx="1286935" cy="74280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Producer</a:t>
            </a:r>
          </a:p>
        </p:txBody>
      </p:sp>
      <p:cxnSp>
        <p:nvCxnSpPr>
          <p:cNvPr id="20" name="Curved Connector 19">
            <a:extLst>
              <a:ext uri="{FF2B5EF4-FFF2-40B4-BE49-F238E27FC236}">
                <a16:creationId xmlns:a16="http://schemas.microsoft.com/office/drawing/2014/main" id="{C64BE97C-7019-6E4F-A4CF-4FF59BA5F13C}"/>
              </a:ext>
            </a:extLst>
          </p:cNvPr>
          <p:cNvCxnSpPr>
            <a:cxnSpLocks/>
          </p:cNvCxnSpPr>
          <p:nvPr/>
        </p:nvCxnSpPr>
        <p:spPr>
          <a:xfrm>
            <a:off x="5726029" y="1941839"/>
            <a:ext cx="1275649" cy="1355645"/>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B0E955E7-5AAF-2449-8BDA-54C19A8F42DB}"/>
              </a:ext>
            </a:extLst>
          </p:cNvPr>
          <p:cNvCxnSpPr>
            <a:cxnSpLocks/>
          </p:cNvCxnSpPr>
          <p:nvPr/>
        </p:nvCxnSpPr>
        <p:spPr>
          <a:xfrm flipV="1">
            <a:off x="5754254" y="3297484"/>
            <a:ext cx="1247424" cy="1247783"/>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743420-DA83-A948-9048-DB3E9A0A2FBE}"/>
              </a:ext>
            </a:extLst>
          </p:cNvPr>
          <p:cNvCxnSpPr>
            <a:cxnSpLocks/>
          </p:cNvCxnSpPr>
          <p:nvPr/>
        </p:nvCxnSpPr>
        <p:spPr>
          <a:xfrm flipV="1">
            <a:off x="5884549" y="3297483"/>
            <a:ext cx="1021646"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91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B0F0"/>
                </a:solidFill>
              </a:rPr>
              <a:t>BufferBlock</a:t>
            </a:r>
            <a:r>
              <a:rPr lang="en-US" dirty="0">
                <a:solidFill>
                  <a:srgbClr val="00B0F0"/>
                </a:solidFill>
              </a:rPr>
              <a:t>&lt;T&gt;  Producer-Consumer</a:t>
            </a:r>
          </a:p>
        </p:txBody>
      </p:sp>
      <p:sp>
        <p:nvSpPr>
          <p:cNvPr id="3" name="Content Placeholder 2"/>
          <p:cNvSpPr>
            <a:spLocks noGrp="1"/>
          </p:cNvSpPr>
          <p:nvPr>
            <p:ph sz="quarter" idx="13"/>
          </p:nvPr>
        </p:nvSpPr>
        <p:spPr>
          <a:xfrm>
            <a:off x="6128978" y="1869667"/>
            <a:ext cx="11588750" cy="5994400"/>
          </a:xfrm>
        </p:spPr>
        <p:txBody>
          <a:bodyPr>
            <a:noAutofit/>
          </a:bodyPr>
          <a:lstStyle/>
          <a:p>
            <a:pPr marL="0" indent="0">
              <a:lnSpc>
                <a:spcPct val="100000"/>
              </a:lnSpc>
              <a:spcBef>
                <a:spcPts val="0"/>
              </a:spcBef>
              <a:spcAft>
                <a:spcPts val="0"/>
              </a:spcAft>
              <a:buNone/>
            </a:pPr>
            <a:r>
              <a:rPr lang="en-US" sz="1600" dirty="0">
                <a:solidFill>
                  <a:srgbClr val="0F54D6"/>
                </a:solidFill>
              </a:rPr>
              <a:t>static </a:t>
            </a:r>
            <a:r>
              <a:rPr lang="en-US" sz="1600" dirty="0" err="1">
                <a:solidFill>
                  <a:srgbClr val="6B2FBA"/>
                </a:solidFill>
              </a:rPr>
              <a:t>BufferBlock</a:t>
            </a:r>
            <a:r>
              <a:rPr lang="en-US" sz="1600" dirty="0">
                <a:solidFill>
                  <a:srgbClr val="383838"/>
                </a:solidFill>
              </a:rPr>
              <a:t>&lt;</a:t>
            </a:r>
            <a:r>
              <a:rPr lang="en-US" sz="1600" dirty="0">
                <a:solidFill>
                  <a:srgbClr val="0F54D6"/>
                </a:solidFill>
              </a:rPr>
              <a:t>int</a:t>
            </a:r>
            <a:r>
              <a:rPr lang="en-US" sz="1600" dirty="0">
                <a:solidFill>
                  <a:srgbClr val="383838"/>
                </a:solidFill>
              </a:rPr>
              <a:t>&gt; </a:t>
            </a:r>
            <a:r>
              <a:rPr lang="en-US" sz="1600" dirty="0">
                <a:solidFill>
                  <a:srgbClr val="0093A1"/>
                </a:solidFill>
              </a:rPr>
              <a:t>buffer </a:t>
            </a:r>
            <a:r>
              <a:rPr lang="en-US" sz="1600" dirty="0">
                <a:solidFill>
                  <a:srgbClr val="383838"/>
                </a:solidFill>
              </a:rPr>
              <a:t>= </a:t>
            </a:r>
            <a:r>
              <a:rPr lang="en-US" sz="1600" dirty="0">
                <a:solidFill>
                  <a:srgbClr val="0F54D6"/>
                </a:solidFill>
              </a:rPr>
              <a:t>new </a:t>
            </a:r>
            <a:r>
              <a:rPr lang="en-US" sz="1600" dirty="0" err="1">
                <a:solidFill>
                  <a:srgbClr val="6B2FBA"/>
                </a:solidFill>
              </a:rPr>
              <a:t>BufferBlock</a:t>
            </a:r>
            <a:r>
              <a:rPr lang="en-US" sz="1600" dirty="0">
                <a:solidFill>
                  <a:srgbClr val="383838"/>
                </a:solidFill>
              </a:rPr>
              <a:t>&lt;</a:t>
            </a:r>
            <a:r>
              <a:rPr lang="en-US" sz="1600" dirty="0">
                <a:solidFill>
                  <a:srgbClr val="0F54D6"/>
                </a:solidFill>
              </a:rPr>
              <a:t>int</a:t>
            </a:r>
            <a:r>
              <a:rPr lang="en-US" sz="1600" dirty="0">
                <a:solidFill>
                  <a:srgbClr val="383838"/>
                </a:solidFill>
              </a:rPr>
              <a:t>&gt;(</a:t>
            </a:r>
            <a:r>
              <a:rPr lang="en-US" sz="1600" dirty="0">
                <a:solidFill>
                  <a:srgbClr val="000000"/>
                </a:solidFill>
              </a:rPr>
              <a:t>)</a:t>
            </a:r>
            <a:r>
              <a:rPr lang="en-US" sz="1600" dirty="0">
                <a:solidFill>
                  <a:srgbClr val="383838"/>
                </a:solidFill>
              </a:rPr>
              <a:t>;</a:t>
            </a:r>
            <a:br>
              <a:rPr lang="en-US" sz="1600" dirty="0">
                <a:solidFill>
                  <a:srgbClr val="383838"/>
                </a:solidFill>
              </a:rPr>
            </a:br>
            <a:endParaRPr lang="en-US" sz="1600" dirty="0">
              <a:solidFill>
                <a:srgbClr val="383838"/>
              </a:solidFill>
            </a:endParaRPr>
          </a:p>
          <a:p>
            <a:pPr marL="0" indent="0">
              <a:lnSpc>
                <a:spcPct val="100000"/>
              </a:lnSpc>
              <a:spcBef>
                <a:spcPts val="0"/>
              </a:spcBef>
              <a:spcAft>
                <a:spcPts val="0"/>
              </a:spcAft>
              <a:buNone/>
            </a:pPr>
            <a:r>
              <a:rPr lang="en-US" sz="1600" dirty="0">
                <a:solidFill>
                  <a:srgbClr val="0F54D6"/>
                </a:solidFill>
              </a:rPr>
              <a:t>async </a:t>
            </a:r>
            <a:r>
              <a:rPr lang="en-US" sz="1600" dirty="0">
                <a:solidFill>
                  <a:srgbClr val="6B2FBA"/>
                </a:solidFill>
              </a:rPr>
              <a:t>Task </a:t>
            </a:r>
            <a:r>
              <a:rPr lang="en-US" sz="1600" dirty="0">
                <a:solidFill>
                  <a:srgbClr val="00855F"/>
                </a:solidFill>
              </a:rPr>
              <a:t>Producer</a:t>
            </a:r>
            <a:r>
              <a:rPr lang="en-US" sz="1600" dirty="0">
                <a:solidFill>
                  <a:srgbClr val="383838"/>
                </a:solidFill>
              </a:rPr>
              <a:t>(</a:t>
            </a:r>
            <a:r>
              <a:rPr lang="en-US" sz="1600" dirty="0" err="1">
                <a:solidFill>
                  <a:srgbClr val="6B2FBA"/>
                </a:solidFill>
              </a:rPr>
              <a:t>IEnumerable</a:t>
            </a:r>
            <a:r>
              <a:rPr lang="en-US" sz="1600" dirty="0">
                <a:solidFill>
                  <a:srgbClr val="383838"/>
                </a:solidFill>
              </a:rPr>
              <a:t>&lt;</a:t>
            </a:r>
            <a:r>
              <a:rPr lang="en-US" sz="1600" dirty="0">
                <a:solidFill>
                  <a:srgbClr val="0F54D6"/>
                </a:solidFill>
              </a:rPr>
              <a:t>int</a:t>
            </a:r>
            <a:r>
              <a:rPr lang="en-US" sz="1600" dirty="0">
                <a:solidFill>
                  <a:srgbClr val="383838"/>
                </a:solidFill>
              </a:rPr>
              <a:t>&gt; values) {</a:t>
            </a:r>
            <a:br>
              <a:rPr lang="en-US" sz="1600" dirty="0">
                <a:solidFill>
                  <a:srgbClr val="383838"/>
                </a:solidFill>
              </a:rPr>
            </a:br>
            <a:r>
              <a:rPr lang="en-US" sz="1600" dirty="0">
                <a:solidFill>
                  <a:srgbClr val="383838"/>
                </a:solidFill>
              </a:rPr>
              <a:t>    </a:t>
            </a:r>
            <a:r>
              <a:rPr lang="en-US" sz="1600" dirty="0">
                <a:solidFill>
                  <a:srgbClr val="0F54D6"/>
                </a:solidFill>
              </a:rPr>
              <a:t>foreach </a:t>
            </a:r>
            <a:r>
              <a:rPr lang="en-US" sz="1600" dirty="0">
                <a:solidFill>
                  <a:srgbClr val="383838"/>
                </a:solidFill>
              </a:rPr>
              <a:t>(</a:t>
            </a:r>
            <a:r>
              <a:rPr lang="en-US" sz="1600" dirty="0">
                <a:solidFill>
                  <a:srgbClr val="0F54D6"/>
                </a:solidFill>
              </a:rPr>
              <a:t>var </a:t>
            </a:r>
            <a:r>
              <a:rPr lang="en-US" sz="1600" dirty="0">
                <a:solidFill>
                  <a:srgbClr val="383838"/>
                </a:solidFill>
              </a:rPr>
              <a:t>value </a:t>
            </a:r>
            <a:r>
              <a:rPr lang="en-US" sz="1600" dirty="0">
                <a:solidFill>
                  <a:srgbClr val="0F54D6"/>
                </a:solidFill>
              </a:rPr>
              <a:t>in </a:t>
            </a:r>
            <a:r>
              <a:rPr lang="en-US" sz="1600" dirty="0">
                <a:solidFill>
                  <a:srgbClr val="383838"/>
                </a:solidFill>
              </a:rPr>
              <a:t>values)</a:t>
            </a:r>
            <a:br>
              <a:rPr lang="en-US" sz="1600" dirty="0">
                <a:solidFill>
                  <a:srgbClr val="383838"/>
                </a:solidFill>
              </a:rPr>
            </a:br>
            <a:r>
              <a:rPr lang="en-US" sz="1600" dirty="0">
                <a:solidFill>
                  <a:srgbClr val="383838"/>
                </a:solidFill>
              </a:rPr>
              <a:t>        </a:t>
            </a:r>
            <a:r>
              <a:rPr lang="en-US" sz="1600" dirty="0" err="1">
                <a:solidFill>
                  <a:srgbClr val="0093A1"/>
                </a:solidFill>
              </a:rPr>
              <a:t>buffer</a:t>
            </a:r>
            <a:r>
              <a:rPr lang="en-US" sz="1600" dirty="0" err="1">
                <a:solidFill>
                  <a:srgbClr val="383838"/>
                </a:solidFill>
              </a:rPr>
              <a:t>.</a:t>
            </a:r>
            <a:r>
              <a:rPr lang="en-US" sz="1600" dirty="0" err="1">
                <a:solidFill>
                  <a:srgbClr val="00855F"/>
                </a:solidFill>
              </a:rPr>
              <a:t>Post</a:t>
            </a:r>
            <a:r>
              <a:rPr lang="en-US" sz="1600" dirty="0">
                <a:solidFill>
                  <a:srgbClr val="383838"/>
                </a:solidFill>
              </a:rPr>
              <a:t>(value);     </a:t>
            </a:r>
            <a:br>
              <a:rPr lang="en-US" sz="1600" dirty="0">
                <a:solidFill>
                  <a:srgbClr val="383838"/>
                </a:solidFill>
              </a:rPr>
            </a:br>
            <a:r>
              <a:rPr lang="en-US" sz="1600" dirty="0">
                <a:solidFill>
                  <a:srgbClr val="383838"/>
                </a:solidFill>
              </a:rPr>
              <a:t>}</a:t>
            </a:r>
            <a:br>
              <a:rPr lang="en-US" sz="1600" dirty="0">
                <a:solidFill>
                  <a:srgbClr val="383838"/>
                </a:solidFill>
              </a:rPr>
            </a:br>
            <a:endParaRPr lang="en-US" sz="1600" dirty="0">
              <a:solidFill>
                <a:srgbClr val="383838"/>
              </a:solidFill>
            </a:endParaRPr>
          </a:p>
          <a:p>
            <a:pPr marL="0" marR="0" indent="0">
              <a:lnSpc>
                <a:spcPct val="100000"/>
              </a:lnSpc>
              <a:spcBef>
                <a:spcPts val="0"/>
              </a:spcBef>
              <a:spcAft>
                <a:spcPts val="0"/>
              </a:spcAft>
              <a:buNone/>
            </a:pPr>
            <a:r>
              <a:rPr lang="en-US" sz="1600" dirty="0">
                <a:solidFill>
                  <a:srgbClr val="0F54D6"/>
                </a:solidFill>
              </a:rPr>
              <a:t>async </a:t>
            </a:r>
            <a:r>
              <a:rPr lang="en-US" sz="1600" dirty="0">
                <a:solidFill>
                  <a:srgbClr val="6B2FBA"/>
                </a:solidFill>
              </a:rPr>
              <a:t>Task </a:t>
            </a:r>
            <a:r>
              <a:rPr lang="en-US" sz="1600" dirty="0">
                <a:solidFill>
                  <a:srgbClr val="00855F"/>
                </a:solidFill>
              </a:rPr>
              <a:t>Consumer</a:t>
            </a:r>
            <a:r>
              <a:rPr lang="en-US" sz="1600" dirty="0">
                <a:solidFill>
                  <a:srgbClr val="383838"/>
                </a:solidFill>
              </a:rPr>
              <a:t>(</a:t>
            </a:r>
            <a:r>
              <a:rPr lang="en-US" sz="1600" dirty="0">
                <a:solidFill>
                  <a:srgbClr val="300073"/>
                </a:solidFill>
              </a:rPr>
              <a:t>Action</a:t>
            </a:r>
            <a:r>
              <a:rPr lang="en-US" sz="1600" dirty="0">
                <a:solidFill>
                  <a:srgbClr val="383838"/>
                </a:solidFill>
              </a:rPr>
              <a:t>&lt;</a:t>
            </a:r>
            <a:r>
              <a:rPr lang="en-US" sz="1600" dirty="0">
                <a:solidFill>
                  <a:srgbClr val="0F54D6"/>
                </a:solidFill>
              </a:rPr>
              <a:t>int</a:t>
            </a:r>
            <a:r>
              <a:rPr lang="en-US" sz="1600" dirty="0">
                <a:solidFill>
                  <a:srgbClr val="383838"/>
                </a:solidFill>
              </a:rPr>
              <a:t>&gt; process)  {</a:t>
            </a:r>
            <a:br>
              <a:rPr lang="en-US" sz="1600" dirty="0">
                <a:solidFill>
                  <a:srgbClr val="383838"/>
                </a:solidFill>
              </a:rPr>
            </a:br>
            <a:r>
              <a:rPr lang="en-US" sz="1600" dirty="0">
                <a:solidFill>
                  <a:srgbClr val="383838"/>
                </a:solidFill>
              </a:rPr>
              <a:t>    </a:t>
            </a:r>
            <a:r>
              <a:rPr lang="en-US" sz="1600" dirty="0">
                <a:solidFill>
                  <a:srgbClr val="0F54D6"/>
                </a:solidFill>
              </a:rPr>
              <a:t>while </a:t>
            </a:r>
            <a:r>
              <a:rPr lang="en-US" sz="1600" dirty="0">
                <a:solidFill>
                  <a:srgbClr val="383838"/>
                </a:solidFill>
              </a:rPr>
              <a:t>(</a:t>
            </a:r>
            <a:r>
              <a:rPr lang="en-US" sz="1600" dirty="0">
                <a:solidFill>
                  <a:srgbClr val="0F54D6"/>
                </a:solidFill>
              </a:rPr>
              <a:t>await </a:t>
            </a:r>
            <a:r>
              <a:rPr lang="en-US" sz="1600" dirty="0" err="1">
                <a:solidFill>
                  <a:srgbClr val="0093A1"/>
                </a:solidFill>
              </a:rPr>
              <a:t>buffer</a:t>
            </a:r>
            <a:r>
              <a:rPr lang="en-US" sz="1600" dirty="0" err="1">
                <a:solidFill>
                  <a:srgbClr val="383838"/>
                </a:solidFill>
              </a:rPr>
              <a:t>.</a:t>
            </a:r>
            <a:r>
              <a:rPr lang="en-US" sz="1600" dirty="0" err="1">
                <a:solidFill>
                  <a:srgbClr val="00855F"/>
                </a:solidFill>
              </a:rPr>
              <a:t>OutputAvailableAsync</a:t>
            </a:r>
            <a:r>
              <a:rPr lang="en-US" sz="1600" dirty="0">
                <a:solidFill>
                  <a:srgbClr val="383838"/>
                </a:solidFill>
              </a:rPr>
              <a:t>())    </a:t>
            </a:r>
            <a:br>
              <a:rPr lang="en-US" sz="1600" dirty="0">
                <a:solidFill>
                  <a:srgbClr val="383838"/>
                </a:solidFill>
              </a:rPr>
            </a:br>
            <a:r>
              <a:rPr lang="en-US" sz="1600" dirty="0">
                <a:solidFill>
                  <a:srgbClr val="383838"/>
                </a:solidFill>
              </a:rPr>
              <a:t>        process(</a:t>
            </a:r>
            <a:r>
              <a:rPr lang="en-US" sz="1600" dirty="0">
                <a:solidFill>
                  <a:srgbClr val="0F54D6"/>
                </a:solidFill>
              </a:rPr>
              <a:t>await </a:t>
            </a:r>
            <a:r>
              <a:rPr lang="en-US" sz="1600" dirty="0" err="1">
                <a:solidFill>
                  <a:srgbClr val="0093A1"/>
                </a:solidFill>
              </a:rPr>
              <a:t>buffer</a:t>
            </a:r>
            <a:r>
              <a:rPr lang="en-US" sz="1600" dirty="0" err="1">
                <a:solidFill>
                  <a:srgbClr val="383838"/>
                </a:solidFill>
              </a:rPr>
              <a:t>.</a:t>
            </a:r>
            <a:r>
              <a:rPr lang="en-US" sz="1600" dirty="0" err="1">
                <a:solidFill>
                  <a:srgbClr val="00855F"/>
                </a:solidFill>
              </a:rPr>
              <a:t>ReceiveAsync</a:t>
            </a:r>
            <a:r>
              <a:rPr lang="en-US" sz="1600" dirty="0">
                <a:solidFill>
                  <a:srgbClr val="383838"/>
                </a:solidFill>
              </a:rPr>
              <a:t>());      </a:t>
            </a:r>
            <a:br>
              <a:rPr lang="en-US" sz="1600" dirty="0">
                <a:solidFill>
                  <a:srgbClr val="383838"/>
                </a:solidFill>
              </a:rPr>
            </a:br>
            <a:r>
              <a:rPr lang="en-US" sz="1600" dirty="0">
                <a:solidFill>
                  <a:srgbClr val="383838"/>
                </a:solidFill>
              </a:rPr>
              <a:t>}</a:t>
            </a:r>
          </a:p>
          <a:p>
            <a:pPr marL="0" marR="0" indent="0">
              <a:lnSpc>
                <a:spcPct val="100000"/>
              </a:lnSpc>
              <a:spcBef>
                <a:spcPts val="0"/>
              </a:spcBef>
              <a:spcAft>
                <a:spcPts val="0"/>
              </a:spcAft>
              <a:buNone/>
            </a:pPr>
            <a:br>
              <a:rPr lang="en-US" sz="1600" dirty="0">
                <a:solidFill>
                  <a:srgbClr val="383838"/>
                </a:solidFill>
              </a:rPr>
            </a:br>
            <a:r>
              <a:rPr lang="en-US" sz="1600" dirty="0">
                <a:solidFill>
                  <a:srgbClr val="0F54D6"/>
                </a:solidFill>
              </a:rPr>
              <a:t>async </a:t>
            </a:r>
            <a:r>
              <a:rPr lang="en-US" sz="1600" dirty="0">
                <a:solidFill>
                  <a:srgbClr val="6B2FBA"/>
                </a:solidFill>
              </a:rPr>
              <a:t>Task </a:t>
            </a:r>
            <a:r>
              <a:rPr lang="en-US" sz="1600" dirty="0">
                <a:solidFill>
                  <a:srgbClr val="949494"/>
                </a:solidFill>
              </a:rPr>
              <a:t>Run</a:t>
            </a:r>
            <a:r>
              <a:rPr lang="en-US" sz="1600" dirty="0">
                <a:solidFill>
                  <a:srgbClr val="383838"/>
                </a:solidFill>
              </a:rPr>
              <a:t>()  {</a:t>
            </a:r>
            <a:br>
              <a:rPr lang="en-US" sz="1600" dirty="0">
                <a:solidFill>
                  <a:srgbClr val="383838"/>
                </a:solidFill>
              </a:rPr>
            </a:br>
            <a:r>
              <a:rPr lang="en-US" sz="1600" dirty="0">
                <a:solidFill>
                  <a:srgbClr val="383838"/>
                </a:solidFill>
              </a:rPr>
              <a:t>    </a:t>
            </a:r>
            <a:r>
              <a:rPr lang="en-US" sz="1600" dirty="0">
                <a:solidFill>
                  <a:srgbClr val="0F54D6"/>
                </a:solidFill>
              </a:rPr>
              <a:t>await </a:t>
            </a:r>
            <a:r>
              <a:rPr lang="en-US" sz="1600" dirty="0" err="1">
                <a:solidFill>
                  <a:srgbClr val="6B2FBA"/>
                </a:solidFill>
              </a:rPr>
              <a:t>Task</a:t>
            </a:r>
            <a:r>
              <a:rPr lang="en-US" sz="1600" dirty="0" err="1">
                <a:solidFill>
                  <a:srgbClr val="383838"/>
                </a:solidFill>
              </a:rPr>
              <a:t>.</a:t>
            </a:r>
            <a:r>
              <a:rPr lang="en-US" sz="1600" dirty="0" err="1">
                <a:solidFill>
                  <a:srgbClr val="00855F"/>
                </a:solidFill>
              </a:rPr>
              <a:t>WhenAll</a:t>
            </a:r>
            <a:r>
              <a:rPr lang="en-US" sz="1600" dirty="0">
                <a:solidFill>
                  <a:srgbClr val="383838"/>
                </a:solidFill>
              </a:rPr>
              <a:t>(</a:t>
            </a:r>
            <a:r>
              <a:rPr lang="en-US" sz="1600" dirty="0">
                <a:solidFill>
                  <a:srgbClr val="00855F"/>
                </a:solidFill>
              </a:rPr>
              <a:t>Producer</a:t>
            </a:r>
            <a:r>
              <a:rPr lang="en-US" sz="1600" dirty="0">
                <a:solidFill>
                  <a:srgbClr val="383838"/>
                </a:solidFill>
              </a:rPr>
              <a:t>(</a:t>
            </a:r>
            <a:r>
              <a:rPr lang="en-US" sz="1600" dirty="0" err="1">
                <a:solidFill>
                  <a:srgbClr val="6B2FBA"/>
                </a:solidFill>
              </a:rPr>
              <a:t>Enumerable</a:t>
            </a:r>
            <a:r>
              <a:rPr lang="en-US" sz="1600" dirty="0" err="1">
                <a:solidFill>
                  <a:srgbClr val="383838"/>
                </a:solidFill>
              </a:rPr>
              <a:t>.</a:t>
            </a:r>
            <a:r>
              <a:rPr lang="en-US" sz="1600" dirty="0" err="1">
                <a:solidFill>
                  <a:srgbClr val="00855F"/>
                </a:solidFill>
              </a:rPr>
              <a:t>Range</a:t>
            </a:r>
            <a:r>
              <a:rPr lang="en-US" sz="1600" dirty="0">
                <a:solidFill>
                  <a:srgbClr val="383838"/>
                </a:solidFill>
              </a:rPr>
              <a:t>(</a:t>
            </a:r>
            <a:r>
              <a:rPr lang="en-US" sz="1600" dirty="0">
                <a:solidFill>
                  <a:srgbClr val="AB2F6B"/>
                </a:solidFill>
              </a:rPr>
              <a:t>0</a:t>
            </a:r>
            <a:r>
              <a:rPr lang="en-US" sz="1600" dirty="0">
                <a:solidFill>
                  <a:srgbClr val="383838"/>
                </a:solidFill>
              </a:rPr>
              <a:t>,</a:t>
            </a:r>
            <a:r>
              <a:rPr lang="en-US" sz="1600" dirty="0">
                <a:solidFill>
                  <a:srgbClr val="AB2F6B"/>
                </a:solidFill>
              </a:rPr>
              <a:t>100</a:t>
            </a:r>
            <a:r>
              <a:rPr lang="en-US" sz="1600" dirty="0">
                <a:solidFill>
                  <a:srgbClr val="383838"/>
                </a:solidFill>
              </a:rPr>
              <a:t>), </a:t>
            </a:r>
          </a:p>
          <a:p>
            <a:pPr marL="0" marR="0" indent="0">
              <a:lnSpc>
                <a:spcPct val="100000"/>
              </a:lnSpc>
              <a:spcBef>
                <a:spcPts val="0"/>
              </a:spcBef>
              <a:spcAft>
                <a:spcPts val="0"/>
              </a:spcAft>
              <a:buNone/>
            </a:pPr>
            <a:r>
              <a:rPr lang="en-US" sz="1600" dirty="0">
                <a:solidFill>
                  <a:srgbClr val="383838"/>
                </a:solidFill>
              </a:rPr>
              <a:t>                             </a:t>
            </a:r>
            <a:r>
              <a:rPr lang="en-US" sz="1600" dirty="0">
                <a:solidFill>
                  <a:srgbClr val="00855F"/>
                </a:solidFill>
              </a:rPr>
              <a:t>Consumer</a:t>
            </a:r>
            <a:r>
              <a:rPr lang="en-US" sz="1600" dirty="0">
                <a:solidFill>
                  <a:srgbClr val="383838"/>
                </a:solidFill>
              </a:rPr>
              <a:t>(n </a:t>
            </a:r>
            <a:r>
              <a:rPr lang="en-US" sz="1600" dirty="0"/>
              <a:t>=&gt; </a:t>
            </a:r>
            <a:r>
              <a:rPr lang="en-US" sz="1600" dirty="0" err="1">
                <a:solidFill>
                  <a:srgbClr val="6B2FBA"/>
                </a:solidFill>
              </a:rPr>
              <a:t>Console</a:t>
            </a:r>
            <a:r>
              <a:rPr lang="en-US" sz="1600" dirty="0" err="1">
                <a:solidFill>
                  <a:srgbClr val="383838"/>
                </a:solidFill>
              </a:rPr>
              <a:t>.</a:t>
            </a:r>
            <a:r>
              <a:rPr lang="en-US" sz="1600" dirty="0" err="1">
                <a:solidFill>
                  <a:srgbClr val="00855F"/>
                </a:solidFill>
              </a:rPr>
              <a:t>WriteLine</a:t>
            </a:r>
            <a:r>
              <a:rPr lang="en-US" sz="1600" dirty="0">
                <a:solidFill>
                  <a:srgbClr val="383838"/>
                </a:solidFill>
              </a:rPr>
              <a:t>(</a:t>
            </a:r>
            <a:r>
              <a:rPr lang="en-US" sz="1600" dirty="0">
                <a:solidFill>
                  <a:srgbClr val="00855F"/>
                </a:solidFill>
              </a:rPr>
              <a:t>$</a:t>
            </a:r>
            <a:r>
              <a:rPr lang="en-US" sz="1600" dirty="0">
                <a:solidFill>
                  <a:srgbClr val="8C6C41"/>
                </a:solidFill>
              </a:rPr>
              <a:t>"value {</a:t>
            </a:r>
            <a:r>
              <a:rPr lang="en-US" sz="1600" dirty="0">
                <a:solidFill>
                  <a:srgbClr val="383838"/>
                </a:solidFill>
              </a:rPr>
              <a:t>n</a:t>
            </a:r>
            <a:r>
              <a:rPr lang="en-US" sz="1600" dirty="0">
                <a:solidFill>
                  <a:srgbClr val="8C6C41"/>
                </a:solidFill>
              </a:rPr>
              <a:t>}"</a:t>
            </a:r>
            <a:r>
              <a:rPr lang="en-US" sz="1600" dirty="0">
                <a:solidFill>
                  <a:srgbClr val="383838"/>
                </a:solidFill>
              </a:rPr>
              <a:t>)));</a:t>
            </a:r>
          </a:p>
          <a:p>
            <a:pPr marL="0" marR="0" indent="0">
              <a:lnSpc>
                <a:spcPct val="100000"/>
              </a:lnSpc>
              <a:spcBef>
                <a:spcPts val="0"/>
              </a:spcBef>
              <a:spcAft>
                <a:spcPts val="0"/>
              </a:spcAft>
              <a:buNone/>
            </a:pPr>
            <a:r>
              <a:rPr lang="en-US" sz="1600" dirty="0">
                <a:solidFill>
                  <a:srgbClr val="383838"/>
                </a:solidFill>
              </a:rPr>
              <a:t>}</a:t>
            </a:r>
            <a:br>
              <a:rPr lang="en-US" sz="1600" dirty="0">
                <a:solidFill>
                  <a:srgbClr val="383838"/>
                </a:solidFill>
              </a:rPr>
            </a:br>
            <a:br>
              <a:rPr lang="en-US" sz="1600" dirty="0">
                <a:solidFill>
                  <a:srgbClr val="383838"/>
                </a:solidFill>
              </a:rPr>
            </a:br>
            <a:endParaRPr lang="en-US" sz="1600" dirty="0">
              <a:latin typeface="Courier New" panose="02070309020205020404" pitchFamily="49" charset="0"/>
              <a:ea typeface="Consolas" charset="0"/>
              <a:cs typeface="Courier New" panose="02070309020205020404" pitchFamily="49" charset="0"/>
            </a:endParaRPr>
          </a:p>
        </p:txBody>
      </p:sp>
      <p:sp>
        <p:nvSpPr>
          <p:cNvPr id="4" name="Rounded Rectangle 3">
            <a:extLst>
              <a:ext uri="{FF2B5EF4-FFF2-40B4-BE49-F238E27FC236}">
                <a16:creationId xmlns:a16="http://schemas.microsoft.com/office/drawing/2014/main" id="{7A68DB27-E111-C942-A828-599016B30A69}"/>
              </a:ext>
            </a:extLst>
          </p:cNvPr>
          <p:cNvSpPr/>
          <p:nvPr/>
        </p:nvSpPr>
        <p:spPr>
          <a:xfrm>
            <a:off x="2657162" y="3859489"/>
            <a:ext cx="1547892" cy="812505"/>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ounded Rectangle 4">
            <a:extLst>
              <a:ext uri="{FF2B5EF4-FFF2-40B4-BE49-F238E27FC236}">
                <a16:creationId xmlns:a16="http://schemas.microsoft.com/office/drawing/2014/main" id="{BF4AD112-892E-DB42-8BF3-43932B7D2E24}"/>
              </a:ext>
            </a:extLst>
          </p:cNvPr>
          <p:cNvSpPr/>
          <p:nvPr/>
        </p:nvSpPr>
        <p:spPr>
          <a:xfrm>
            <a:off x="2856295" y="4112156"/>
            <a:ext cx="233224" cy="3761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ounded Rectangle 5">
            <a:extLst>
              <a:ext uri="{FF2B5EF4-FFF2-40B4-BE49-F238E27FC236}">
                <a16:creationId xmlns:a16="http://schemas.microsoft.com/office/drawing/2014/main" id="{C6F54F87-61B3-7848-B4B8-FFC52F683ACD}"/>
              </a:ext>
            </a:extLst>
          </p:cNvPr>
          <p:cNvSpPr/>
          <p:nvPr/>
        </p:nvSpPr>
        <p:spPr>
          <a:xfrm>
            <a:off x="3089519" y="4108894"/>
            <a:ext cx="233224" cy="3761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ounded Rectangle 6">
            <a:extLst>
              <a:ext uri="{FF2B5EF4-FFF2-40B4-BE49-F238E27FC236}">
                <a16:creationId xmlns:a16="http://schemas.microsoft.com/office/drawing/2014/main" id="{243D688A-EE9E-9E49-87B7-011D425F6B35}"/>
              </a:ext>
            </a:extLst>
          </p:cNvPr>
          <p:cNvSpPr/>
          <p:nvPr/>
        </p:nvSpPr>
        <p:spPr>
          <a:xfrm>
            <a:off x="3322743" y="4107263"/>
            <a:ext cx="233224" cy="3761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ounded Rectangle 7">
            <a:extLst>
              <a:ext uri="{FF2B5EF4-FFF2-40B4-BE49-F238E27FC236}">
                <a16:creationId xmlns:a16="http://schemas.microsoft.com/office/drawing/2014/main" id="{6E1F411C-7282-854A-882E-22F2B1FB1DA4}"/>
              </a:ext>
            </a:extLst>
          </p:cNvPr>
          <p:cNvSpPr/>
          <p:nvPr/>
        </p:nvSpPr>
        <p:spPr>
          <a:xfrm>
            <a:off x="3555967" y="4105632"/>
            <a:ext cx="233224" cy="3761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D3643D16-C431-8A43-82A1-45104FA6E809}"/>
              </a:ext>
            </a:extLst>
          </p:cNvPr>
          <p:cNvSpPr/>
          <p:nvPr/>
        </p:nvSpPr>
        <p:spPr>
          <a:xfrm>
            <a:off x="2726716" y="3859489"/>
            <a:ext cx="1192057" cy="2974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rPr>
              <a:t>Internal Buffer</a:t>
            </a:r>
          </a:p>
        </p:txBody>
      </p:sp>
      <p:cxnSp>
        <p:nvCxnSpPr>
          <p:cNvPr id="11" name="Straight Arrow Connector 10">
            <a:extLst>
              <a:ext uri="{FF2B5EF4-FFF2-40B4-BE49-F238E27FC236}">
                <a16:creationId xmlns:a16="http://schemas.microsoft.com/office/drawing/2014/main" id="{87768136-C021-E74F-8B45-AD1E5243C378}"/>
              </a:ext>
            </a:extLst>
          </p:cNvPr>
          <p:cNvCxnSpPr>
            <a:cxnSpLocks/>
          </p:cNvCxnSpPr>
          <p:nvPr/>
        </p:nvCxnSpPr>
        <p:spPr>
          <a:xfrm flipV="1">
            <a:off x="3958241" y="3306332"/>
            <a:ext cx="930011" cy="988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38AA443-7F99-064D-88D4-35DF02F728F9}"/>
              </a:ext>
            </a:extLst>
          </p:cNvPr>
          <p:cNvSpPr/>
          <p:nvPr/>
        </p:nvSpPr>
        <p:spPr>
          <a:xfrm>
            <a:off x="2124869" y="3816904"/>
            <a:ext cx="554959" cy="2974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rPr>
              <a:t>Input</a:t>
            </a:r>
          </a:p>
        </p:txBody>
      </p:sp>
      <p:sp>
        <p:nvSpPr>
          <p:cNvPr id="13" name="Rectangle 12">
            <a:extLst>
              <a:ext uri="{FF2B5EF4-FFF2-40B4-BE49-F238E27FC236}">
                <a16:creationId xmlns:a16="http://schemas.microsoft.com/office/drawing/2014/main" id="{1C29A4D7-497B-DD46-88CA-E4531CF007C1}"/>
              </a:ext>
            </a:extLst>
          </p:cNvPr>
          <p:cNvSpPr/>
          <p:nvPr/>
        </p:nvSpPr>
        <p:spPr>
          <a:xfrm>
            <a:off x="4136836" y="4105632"/>
            <a:ext cx="683199" cy="2974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rPr>
              <a:t>Output</a:t>
            </a:r>
          </a:p>
        </p:txBody>
      </p:sp>
      <p:cxnSp>
        <p:nvCxnSpPr>
          <p:cNvPr id="17" name="Straight Arrow Connector 16">
            <a:extLst>
              <a:ext uri="{FF2B5EF4-FFF2-40B4-BE49-F238E27FC236}">
                <a16:creationId xmlns:a16="http://schemas.microsoft.com/office/drawing/2014/main" id="{8455EEA0-286C-B547-B927-289A76C5DFB2}"/>
              </a:ext>
            </a:extLst>
          </p:cNvPr>
          <p:cNvCxnSpPr>
            <a:cxnSpLocks/>
          </p:cNvCxnSpPr>
          <p:nvPr/>
        </p:nvCxnSpPr>
        <p:spPr>
          <a:xfrm>
            <a:off x="3789191" y="4288236"/>
            <a:ext cx="17210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BC13E25-1C3D-A54E-A894-1185F5419399}"/>
              </a:ext>
            </a:extLst>
          </p:cNvPr>
          <p:cNvSpPr/>
          <p:nvPr/>
        </p:nvSpPr>
        <p:spPr>
          <a:xfrm>
            <a:off x="3134414" y="3562245"/>
            <a:ext cx="1235402" cy="2974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rPr>
              <a:t>BufferBlock&lt;T&gt;</a:t>
            </a:r>
          </a:p>
        </p:txBody>
      </p:sp>
      <p:sp>
        <p:nvSpPr>
          <p:cNvPr id="19" name="Rounded Rectangle 18">
            <a:extLst>
              <a:ext uri="{FF2B5EF4-FFF2-40B4-BE49-F238E27FC236}">
                <a16:creationId xmlns:a16="http://schemas.microsoft.com/office/drawing/2014/main" id="{18333F33-7DD5-664F-B9B7-387BEC4CFD18}"/>
              </a:ext>
            </a:extLst>
          </p:cNvPr>
          <p:cNvSpPr/>
          <p:nvPr/>
        </p:nvSpPr>
        <p:spPr>
          <a:xfrm>
            <a:off x="381901" y="4035288"/>
            <a:ext cx="1083207" cy="45053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rPr>
              <a:t>Producer B </a:t>
            </a:r>
          </a:p>
        </p:txBody>
      </p:sp>
      <p:sp>
        <p:nvSpPr>
          <p:cNvPr id="20" name="Rounded Rectangle 19">
            <a:extLst>
              <a:ext uri="{FF2B5EF4-FFF2-40B4-BE49-F238E27FC236}">
                <a16:creationId xmlns:a16="http://schemas.microsoft.com/office/drawing/2014/main" id="{E2E09C4D-3799-4340-859E-F33470B76BA4}"/>
              </a:ext>
            </a:extLst>
          </p:cNvPr>
          <p:cNvSpPr/>
          <p:nvPr/>
        </p:nvSpPr>
        <p:spPr>
          <a:xfrm>
            <a:off x="381901" y="3342877"/>
            <a:ext cx="1083207" cy="45053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rPr>
              <a:t>Producer A</a:t>
            </a:r>
          </a:p>
        </p:txBody>
      </p:sp>
      <p:sp>
        <p:nvSpPr>
          <p:cNvPr id="21" name="Rounded Rectangle 20">
            <a:extLst>
              <a:ext uri="{FF2B5EF4-FFF2-40B4-BE49-F238E27FC236}">
                <a16:creationId xmlns:a16="http://schemas.microsoft.com/office/drawing/2014/main" id="{18BCEB3D-BC53-104C-A5ED-966B433997BE}"/>
              </a:ext>
            </a:extLst>
          </p:cNvPr>
          <p:cNvSpPr/>
          <p:nvPr/>
        </p:nvSpPr>
        <p:spPr>
          <a:xfrm>
            <a:off x="381901" y="4702912"/>
            <a:ext cx="1083207" cy="45053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rPr>
              <a:t>Producer C</a:t>
            </a:r>
          </a:p>
        </p:txBody>
      </p:sp>
      <p:cxnSp>
        <p:nvCxnSpPr>
          <p:cNvPr id="22" name="Curved Connector 21">
            <a:extLst>
              <a:ext uri="{FF2B5EF4-FFF2-40B4-BE49-F238E27FC236}">
                <a16:creationId xmlns:a16="http://schemas.microsoft.com/office/drawing/2014/main" id="{1F492859-067D-674F-943C-7239EB2DABD1}"/>
              </a:ext>
            </a:extLst>
          </p:cNvPr>
          <p:cNvCxnSpPr>
            <a:cxnSpLocks/>
            <a:stCxn id="20" idx="3"/>
            <a:endCxn id="5" idx="1"/>
          </p:cNvCxnSpPr>
          <p:nvPr/>
        </p:nvCxnSpPr>
        <p:spPr>
          <a:xfrm>
            <a:off x="1465107" y="3568146"/>
            <a:ext cx="1391188" cy="732079"/>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5CFDD57B-717A-484B-8C2A-F90B28893E9E}"/>
              </a:ext>
            </a:extLst>
          </p:cNvPr>
          <p:cNvCxnSpPr>
            <a:cxnSpLocks/>
            <a:stCxn id="19" idx="3"/>
            <a:endCxn id="5" idx="1"/>
          </p:cNvCxnSpPr>
          <p:nvPr/>
        </p:nvCxnSpPr>
        <p:spPr>
          <a:xfrm>
            <a:off x="1465107" y="4260556"/>
            <a:ext cx="1391188" cy="39668"/>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5A2003CC-2472-CE43-80A0-0B8BFD66003F}"/>
              </a:ext>
            </a:extLst>
          </p:cNvPr>
          <p:cNvCxnSpPr>
            <a:cxnSpLocks/>
            <a:stCxn id="21" idx="3"/>
            <a:endCxn id="5" idx="1"/>
          </p:cNvCxnSpPr>
          <p:nvPr/>
        </p:nvCxnSpPr>
        <p:spPr>
          <a:xfrm flipV="1">
            <a:off x="1465107" y="4300224"/>
            <a:ext cx="1391188" cy="627956"/>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832B4329-F6C6-1743-8ABD-606EDC62778E}"/>
              </a:ext>
            </a:extLst>
          </p:cNvPr>
          <p:cNvSpPr/>
          <p:nvPr/>
        </p:nvSpPr>
        <p:spPr>
          <a:xfrm>
            <a:off x="4902754" y="3073970"/>
            <a:ext cx="1000628" cy="45053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rPr>
              <a:t>Consumer</a:t>
            </a:r>
          </a:p>
        </p:txBody>
      </p:sp>
      <p:sp>
        <p:nvSpPr>
          <p:cNvPr id="26" name="Flowchart: Multidocument 25">
            <a:extLst>
              <a:ext uri="{FF2B5EF4-FFF2-40B4-BE49-F238E27FC236}">
                <a16:creationId xmlns:a16="http://schemas.microsoft.com/office/drawing/2014/main" id="{FFBDF40C-A466-2144-AAD7-FDD46A299D20}"/>
              </a:ext>
            </a:extLst>
          </p:cNvPr>
          <p:cNvSpPr/>
          <p:nvPr/>
        </p:nvSpPr>
        <p:spPr>
          <a:xfrm>
            <a:off x="3123055" y="4277817"/>
            <a:ext cx="491459" cy="274085"/>
          </a:xfrm>
          <a:prstGeom prst="flowChartMultidocumen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7" name="Flowchart: Multidocument 31">
            <a:extLst>
              <a:ext uri="{FF2B5EF4-FFF2-40B4-BE49-F238E27FC236}">
                <a16:creationId xmlns:a16="http://schemas.microsoft.com/office/drawing/2014/main" id="{9D9FEB33-C503-E249-A53D-E118B87592F6}"/>
              </a:ext>
            </a:extLst>
          </p:cNvPr>
          <p:cNvSpPr/>
          <p:nvPr/>
        </p:nvSpPr>
        <p:spPr>
          <a:xfrm>
            <a:off x="1659789" y="3588508"/>
            <a:ext cx="491459" cy="274085"/>
          </a:xfrm>
          <a:prstGeom prst="flowChartMultidocumen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8" name="Flowchart: Multidocument 32">
            <a:extLst>
              <a:ext uri="{FF2B5EF4-FFF2-40B4-BE49-F238E27FC236}">
                <a16:creationId xmlns:a16="http://schemas.microsoft.com/office/drawing/2014/main" id="{D5D7554C-BD11-5C4B-8688-320F5E35BC37}"/>
              </a:ext>
            </a:extLst>
          </p:cNvPr>
          <p:cNvSpPr/>
          <p:nvPr/>
        </p:nvSpPr>
        <p:spPr>
          <a:xfrm>
            <a:off x="5258307" y="3850652"/>
            <a:ext cx="491459" cy="274085"/>
          </a:xfrm>
          <a:prstGeom prst="flowChartMultidocumen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cxnSp>
        <p:nvCxnSpPr>
          <p:cNvPr id="29" name="Straight Arrow Connector 28">
            <a:extLst>
              <a:ext uri="{FF2B5EF4-FFF2-40B4-BE49-F238E27FC236}">
                <a16:creationId xmlns:a16="http://schemas.microsoft.com/office/drawing/2014/main" id="{EC3053B2-859B-A24C-A95F-EDB5C856317E}"/>
              </a:ext>
            </a:extLst>
          </p:cNvPr>
          <p:cNvCxnSpPr>
            <a:cxnSpLocks/>
          </p:cNvCxnSpPr>
          <p:nvPr/>
        </p:nvCxnSpPr>
        <p:spPr>
          <a:xfrm>
            <a:off x="5240019" y="3525669"/>
            <a:ext cx="230349" cy="2954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699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B0F0"/>
                </a:solidFill>
              </a:rPr>
              <a:t>BufferBlock</a:t>
            </a:r>
            <a:r>
              <a:rPr lang="en-US" dirty="0">
                <a:solidFill>
                  <a:srgbClr val="00B0F0"/>
                </a:solidFill>
              </a:rPr>
              <a:t>&lt;T&gt;  Producer-Consumer</a:t>
            </a:r>
          </a:p>
        </p:txBody>
      </p:sp>
      <p:sp>
        <p:nvSpPr>
          <p:cNvPr id="3" name="Content Placeholder 2"/>
          <p:cNvSpPr>
            <a:spLocks noGrp="1"/>
          </p:cNvSpPr>
          <p:nvPr>
            <p:ph sz="quarter" idx="13"/>
          </p:nvPr>
        </p:nvSpPr>
        <p:spPr>
          <a:xfrm>
            <a:off x="6126480" y="1997082"/>
            <a:ext cx="11588750" cy="5994400"/>
          </a:xfrm>
        </p:spPr>
        <p:txBody>
          <a:bodyPr>
            <a:noAutofit/>
          </a:bodyPr>
          <a:lstStyle/>
          <a:p>
            <a:pPr marL="0" indent="0">
              <a:lnSpc>
                <a:spcPct val="100000"/>
              </a:lnSpc>
              <a:spcBef>
                <a:spcPts val="0"/>
              </a:spcBef>
              <a:spcAft>
                <a:spcPts val="0"/>
              </a:spcAft>
              <a:buNone/>
            </a:pPr>
            <a:r>
              <a:rPr lang="en-US" sz="1600" dirty="0">
                <a:solidFill>
                  <a:srgbClr val="0F54D6"/>
                </a:solidFill>
              </a:rPr>
              <a:t>static </a:t>
            </a:r>
            <a:r>
              <a:rPr lang="en-US" sz="1600" dirty="0" err="1">
                <a:solidFill>
                  <a:srgbClr val="6B2FBA"/>
                </a:solidFill>
              </a:rPr>
              <a:t>BufferBlock</a:t>
            </a:r>
            <a:r>
              <a:rPr lang="en-US" sz="1600" dirty="0">
                <a:solidFill>
                  <a:srgbClr val="383838"/>
                </a:solidFill>
              </a:rPr>
              <a:t>&lt;</a:t>
            </a:r>
            <a:r>
              <a:rPr lang="en-US" sz="1600" dirty="0">
                <a:solidFill>
                  <a:srgbClr val="0F54D6"/>
                </a:solidFill>
              </a:rPr>
              <a:t>int</a:t>
            </a:r>
            <a:r>
              <a:rPr lang="en-US" sz="1600" dirty="0">
                <a:solidFill>
                  <a:srgbClr val="383838"/>
                </a:solidFill>
              </a:rPr>
              <a:t>&gt; </a:t>
            </a:r>
            <a:r>
              <a:rPr lang="en-US" sz="1600" dirty="0">
                <a:solidFill>
                  <a:srgbClr val="0093A1"/>
                </a:solidFill>
              </a:rPr>
              <a:t>buffer </a:t>
            </a:r>
            <a:r>
              <a:rPr lang="en-US" sz="1600" dirty="0">
                <a:solidFill>
                  <a:srgbClr val="383838"/>
                </a:solidFill>
              </a:rPr>
              <a:t>= </a:t>
            </a:r>
            <a:r>
              <a:rPr lang="en-US" sz="1600" dirty="0">
                <a:solidFill>
                  <a:srgbClr val="0F54D6"/>
                </a:solidFill>
              </a:rPr>
              <a:t>new </a:t>
            </a:r>
            <a:r>
              <a:rPr lang="en-US" sz="1600" dirty="0" err="1">
                <a:solidFill>
                  <a:srgbClr val="6B2FBA"/>
                </a:solidFill>
              </a:rPr>
              <a:t>BufferBlock</a:t>
            </a:r>
            <a:r>
              <a:rPr lang="en-US" sz="1600" dirty="0">
                <a:solidFill>
                  <a:srgbClr val="383838"/>
                </a:solidFill>
              </a:rPr>
              <a:t>&lt;</a:t>
            </a:r>
            <a:r>
              <a:rPr lang="en-US" sz="1600" dirty="0">
                <a:solidFill>
                  <a:srgbClr val="0F54D6"/>
                </a:solidFill>
              </a:rPr>
              <a:t>int</a:t>
            </a:r>
            <a:r>
              <a:rPr lang="en-US" sz="1600" dirty="0">
                <a:solidFill>
                  <a:srgbClr val="383838"/>
                </a:solidFill>
              </a:rPr>
              <a:t>&gt;(</a:t>
            </a:r>
          </a:p>
          <a:p>
            <a:pPr marL="0" indent="0">
              <a:lnSpc>
                <a:spcPct val="100000"/>
              </a:lnSpc>
              <a:spcBef>
                <a:spcPts val="0"/>
              </a:spcBef>
              <a:spcAft>
                <a:spcPts val="0"/>
              </a:spcAft>
              <a:buNone/>
            </a:pPr>
            <a:r>
              <a:rPr lang="en-US" sz="1600" dirty="0">
                <a:solidFill>
                  <a:srgbClr val="383838"/>
                </a:solidFill>
              </a:rPr>
              <a:t>        </a:t>
            </a:r>
            <a:r>
              <a:rPr lang="en-US" sz="1600" dirty="0">
                <a:solidFill>
                  <a:srgbClr val="0F54D6"/>
                </a:solidFill>
              </a:rPr>
              <a:t>new </a:t>
            </a:r>
            <a:r>
              <a:rPr lang="en-US" sz="1600" dirty="0" err="1">
                <a:solidFill>
                  <a:srgbClr val="6B2FBA"/>
                </a:solidFill>
              </a:rPr>
              <a:t>ExecutionDataflowBlockOptions</a:t>
            </a:r>
            <a:r>
              <a:rPr lang="en-US" sz="1600" dirty="0">
                <a:solidFill>
                  <a:srgbClr val="6B2FBA"/>
                </a:solidFill>
              </a:rPr>
              <a:t> </a:t>
            </a:r>
            <a:r>
              <a:rPr lang="en-US" sz="1600" b="1" dirty="0">
                <a:solidFill>
                  <a:srgbClr val="0093A1"/>
                </a:solidFill>
              </a:rPr>
              <a:t>{   </a:t>
            </a:r>
            <a:r>
              <a:rPr lang="en-US" sz="1600" dirty="0" err="1">
                <a:solidFill>
                  <a:srgbClr val="0093A1"/>
                </a:solidFill>
              </a:rPr>
              <a:t>BoundedCapacity</a:t>
            </a:r>
            <a:r>
              <a:rPr lang="en-US" sz="1600" dirty="0">
                <a:solidFill>
                  <a:srgbClr val="0093A1"/>
                </a:solidFill>
              </a:rPr>
              <a:t> </a:t>
            </a:r>
            <a:r>
              <a:rPr lang="en-US" sz="1600" dirty="0">
                <a:solidFill>
                  <a:srgbClr val="383838"/>
                </a:solidFill>
              </a:rPr>
              <a:t>= </a:t>
            </a:r>
            <a:r>
              <a:rPr lang="en-US" sz="1600" dirty="0">
                <a:solidFill>
                  <a:srgbClr val="AB2F6B"/>
                </a:solidFill>
              </a:rPr>
              <a:t>100     </a:t>
            </a:r>
            <a:r>
              <a:rPr lang="en-US" sz="1600" b="1" dirty="0">
                <a:solidFill>
                  <a:srgbClr val="0093A1"/>
                </a:solidFill>
              </a:rPr>
              <a:t>} </a:t>
            </a:r>
            <a:r>
              <a:rPr lang="en-US" sz="1600" dirty="0">
                <a:solidFill>
                  <a:srgbClr val="000000"/>
                </a:solidFill>
              </a:rPr>
              <a:t>)</a:t>
            </a:r>
            <a:r>
              <a:rPr lang="en-US" sz="1600" dirty="0">
                <a:solidFill>
                  <a:srgbClr val="383838"/>
                </a:solidFill>
              </a:rPr>
              <a:t>;</a:t>
            </a:r>
            <a:br>
              <a:rPr lang="en-US" sz="1600" dirty="0">
                <a:solidFill>
                  <a:srgbClr val="383838"/>
                </a:solidFill>
              </a:rPr>
            </a:br>
            <a:endParaRPr lang="en-US" sz="1600" dirty="0">
              <a:solidFill>
                <a:srgbClr val="383838"/>
              </a:solidFill>
            </a:endParaRPr>
          </a:p>
          <a:p>
            <a:pPr marL="0" indent="0">
              <a:lnSpc>
                <a:spcPct val="100000"/>
              </a:lnSpc>
              <a:spcBef>
                <a:spcPts val="0"/>
              </a:spcBef>
              <a:spcAft>
                <a:spcPts val="0"/>
              </a:spcAft>
              <a:buNone/>
            </a:pPr>
            <a:r>
              <a:rPr lang="en-US" sz="1600" dirty="0">
                <a:solidFill>
                  <a:srgbClr val="0F54D6"/>
                </a:solidFill>
              </a:rPr>
              <a:t>async </a:t>
            </a:r>
            <a:r>
              <a:rPr lang="en-US" sz="1600" dirty="0">
                <a:solidFill>
                  <a:srgbClr val="6B2FBA"/>
                </a:solidFill>
              </a:rPr>
              <a:t>Task </a:t>
            </a:r>
            <a:r>
              <a:rPr lang="en-US" sz="1600" dirty="0">
                <a:solidFill>
                  <a:srgbClr val="00855F"/>
                </a:solidFill>
              </a:rPr>
              <a:t>Producer</a:t>
            </a:r>
            <a:r>
              <a:rPr lang="en-US" sz="1600" dirty="0">
                <a:solidFill>
                  <a:srgbClr val="383838"/>
                </a:solidFill>
              </a:rPr>
              <a:t>(</a:t>
            </a:r>
            <a:r>
              <a:rPr lang="en-US" sz="1600" dirty="0" err="1">
                <a:solidFill>
                  <a:srgbClr val="6B2FBA"/>
                </a:solidFill>
              </a:rPr>
              <a:t>IEnumerable</a:t>
            </a:r>
            <a:r>
              <a:rPr lang="en-US" sz="1600" dirty="0">
                <a:solidFill>
                  <a:srgbClr val="383838"/>
                </a:solidFill>
              </a:rPr>
              <a:t>&lt;</a:t>
            </a:r>
            <a:r>
              <a:rPr lang="en-US" sz="1600" dirty="0">
                <a:solidFill>
                  <a:srgbClr val="0F54D6"/>
                </a:solidFill>
              </a:rPr>
              <a:t>int</a:t>
            </a:r>
            <a:r>
              <a:rPr lang="en-US" sz="1600" dirty="0">
                <a:solidFill>
                  <a:srgbClr val="383838"/>
                </a:solidFill>
              </a:rPr>
              <a:t>&gt; values) {</a:t>
            </a:r>
            <a:br>
              <a:rPr lang="en-US" sz="1600" dirty="0">
                <a:solidFill>
                  <a:srgbClr val="383838"/>
                </a:solidFill>
              </a:rPr>
            </a:br>
            <a:r>
              <a:rPr lang="en-US" sz="1600" dirty="0">
                <a:solidFill>
                  <a:srgbClr val="383838"/>
                </a:solidFill>
              </a:rPr>
              <a:t>    </a:t>
            </a:r>
            <a:r>
              <a:rPr lang="en-US" sz="1600" dirty="0">
                <a:solidFill>
                  <a:srgbClr val="0F54D6"/>
                </a:solidFill>
              </a:rPr>
              <a:t>foreach </a:t>
            </a:r>
            <a:r>
              <a:rPr lang="en-US" sz="1600" dirty="0">
                <a:solidFill>
                  <a:srgbClr val="383838"/>
                </a:solidFill>
              </a:rPr>
              <a:t>(</a:t>
            </a:r>
            <a:r>
              <a:rPr lang="en-US" sz="1600" dirty="0">
                <a:solidFill>
                  <a:srgbClr val="0F54D6"/>
                </a:solidFill>
              </a:rPr>
              <a:t>var </a:t>
            </a:r>
            <a:r>
              <a:rPr lang="en-US" sz="1600" dirty="0">
                <a:solidFill>
                  <a:srgbClr val="383838"/>
                </a:solidFill>
              </a:rPr>
              <a:t>value </a:t>
            </a:r>
            <a:r>
              <a:rPr lang="en-US" sz="1600" dirty="0">
                <a:solidFill>
                  <a:srgbClr val="0F54D6"/>
                </a:solidFill>
              </a:rPr>
              <a:t>in </a:t>
            </a:r>
            <a:r>
              <a:rPr lang="en-US" sz="1600" dirty="0">
                <a:solidFill>
                  <a:srgbClr val="383838"/>
                </a:solidFill>
              </a:rPr>
              <a:t>values)</a:t>
            </a:r>
            <a:br>
              <a:rPr lang="en-US" sz="1600" dirty="0">
                <a:solidFill>
                  <a:srgbClr val="383838"/>
                </a:solidFill>
              </a:rPr>
            </a:br>
            <a:r>
              <a:rPr lang="en-US" sz="1600" dirty="0">
                <a:solidFill>
                  <a:srgbClr val="383838"/>
                </a:solidFill>
              </a:rPr>
              <a:t>         </a:t>
            </a:r>
            <a:r>
              <a:rPr lang="en-US" sz="1600" dirty="0">
                <a:solidFill>
                  <a:srgbClr val="0F54D6"/>
                </a:solidFill>
              </a:rPr>
              <a:t>await</a:t>
            </a:r>
            <a:r>
              <a:rPr lang="en-US" sz="1600" dirty="0">
                <a:solidFill>
                  <a:srgbClr val="383838"/>
                </a:solidFill>
              </a:rPr>
              <a:t> </a:t>
            </a:r>
            <a:r>
              <a:rPr lang="en-US" sz="1600" dirty="0" err="1">
                <a:solidFill>
                  <a:srgbClr val="0093A1"/>
                </a:solidFill>
              </a:rPr>
              <a:t>buffer</a:t>
            </a:r>
            <a:r>
              <a:rPr lang="en-US" sz="1600" dirty="0" err="1">
                <a:solidFill>
                  <a:srgbClr val="383838"/>
                </a:solidFill>
              </a:rPr>
              <a:t>.</a:t>
            </a:r>
            <a:r>
              <a:rPr lang="en-US" sz="1600" dirty="0" err="1">
                <a:solidFill>
                  <a:srgbClr val="00855F"/>
                </a:solidFill>
              </a:rPr>
              <a:t>SendAsync</a:t>
            </a:r>
            <a:r>
              <a:rPr lang="en-US" sz="1600" dirty="0">
                <a:solidFill>
                  <a:srgbClr val="383838"/>
                </a:solidFill>
              </a:rPr>
              <a:t>(value);     </a:t>
            </a:r>
            <a:br>
              <a:rPr lang="en-US" sz="1600" dirty="0">
                <a:solidFill>
                  <a:srgbClr val="383838"/>
                </a:solidFill>
              </a:rPr>
            </a:br>
            <a:r>
              <a:rPr lang="en-US" sz="1600" dirty="0">
                <a:solidFill>
                  <a:srgbClr val="383838"/>
                </a:solidFill>
              </a:rPr>
              <a:t>}</a:t>
            </a:r>
            <a:br>
              <a:rPr lang="en-US" sz="1600" dirty="0">
                <a:solidFill>
                  <a:srgbClr val="383838"/>
                </a:solidFill>
              </a:rPr>
            </a:br>
            <a:endParaRPr lang="en-US" sz="1600" dirty="0">
              <a:solidFill>
                <a:srgbClr val="383838"/>
              </a:solidFill>
            </a:endParaRPr>
          </a:p>
          <a:p>
            <a:pPr marL="0" marR="0" indent="0">
              <a:lnSpc>
                <a:spcPct val="100000"/>
              </a:lnSpc>
              <a:spcBef>
                <a:spcPts val="0"/>
              </a:spcBef>
              <a:spcAft>
                <a:spcPts val="0"/>
              </a:spcAft>
              <a:buNone/>
            </a:pPr>
            <a:r>
              <a:rPr lang="en-US" sz="1600" dirty="0">
                <a:solidFill>
                  <a:srgbClr val="0F54D6"/>
                </a:solidFill>
              </a:rPr>
              <a:t>async </a:t>
            </a:r>
            <a:r>
              <a:rPr lang="en-US" sz="1600" dirty="0">
                <a:solidFill>
                  <a:srgbClr val="6B2FBA"/>
                </a:solidFill>
              </a:rPr>
              <a:t>Task </a:t>
            </a:r>
            <a:r>
              <a:rPr lang="en-US" sz="1600" dirty="0">
                <a:solidFill>
                  <a:srgbClr val="00855F"/>
                </a:solidFill>
              </a:rPr>
              <a:t>Consumer</a:t>
            </a:r>
            <a:r>
              <a:rPr lang="en-US" sz="1600" dirty="0">
                <a:solidFill>
                  <a:srgbClr val="383838"/>
                </a:solidFill>
              </a:rPr>
              <a:t>(</a:t>
            </a:r>
            <a:r>
              <a:rPr lang="en-US" sz="1600" dirty="0">
                <a:solidFill>
                  <a:srgbClr val="300073"/>
                </a:solidFill>
              </a:rPr>
              <a:t>Action</a:t>
            </a:r>
            <a:r>
              <a:rPr lang="en-US" sz="1600" dirty="0">
                <a:solidFill>
                  <a:srgbClr val="383838"/>
                </a:solidFill>
              </a:rPr>
              <a:t>&lt;</a:t>
            </a:r>
            <a:r>
              <a:rPr lang="en-US" sz="1600" dirty="0">
                <a:solidFill>
                  <a:srgbClr val="0F54D6"/>
                </a:solidFill>
              </a:rPr>
              <a:t>int</a:t>
            </a:r>
            <a:r>
              <a:rPr lang="en-US" sz="1600" dirty="0">
                <a:solidFill>
                  <a:srgbClr val="383838"/>
                </a:solidFill>
              </a:rPr>
              <a:t>&gt; process)  {</a:t>
            </a:r>
            <a:br>
              <a:rPr lang="en-US" sz="1600" dirty="0">
                <a:solidFill>
                  <a:srgbClr val="383838"/>
                </a:solidFill>
              </a:rPr>
            </a:br>
            <a:r>
              <a:rPr lang="en-US" sz="1600" dirty="0">
                <a:solidFill>
                  <a:srgbClr val="383838"/>
                </a:solidFill>
              </a:rPr>
              <a:t>    </a:t>
            </a:r>
            <a:r>
              <a:rPr lang="en-US" sz="1600" dirty="0">
                <a:solidFill>
                  <a:srgbClr val="0F54D6"/>
                </a:solidFill>
              </a:rPr>
              <a:t>while </a:t>
            </a:r>
            <a:r>
              <a:rPr lang="en-US" sz="1600" dirty="0">
                <a:solidFill>
                  <a:srgbClr val="383838"/>
                </a:solidFill>
              </a:rPr>
              <a:t>(</a:t>
            </a:r>
            <a:r>
              <a:rPr lang="en-US" sz="1600" dirty="0">
                <a:solidFill>
                  <a:srgbClr val="0F54D6"/>
                </a:solidFill>
              </a:rPr>
              <a:t>await </a:t>
            </a:r>
            <a:r>
              <a:rPr lang="en-US" sz="1600" dirty="0" err="1">
                <a:solidFill>
                  <a:srgbClr val="0093A1"/>
                </a:solidFill>
              </a:rPr>
              <a:t>buffer</a:t>
            </a:r>
            <a:r>
              <a:rPr lang="en-US" sz="1600" dirty="0" err="1">
                <a:solidFill>
                  <a:srgbClr val="383838"/>
                </a:solidFill>
              </a:rPr>
              <a:t>.</a:t>
            </a:r>
            <a:r>
              <a:rPr lang="en-US" sz="1600" dirty="0" err="1">
                <a:solidFill>
                  <a:srgbClr val="00855F"/>
                </a:solidFill>
              </a:rPr>
              <a:t>OutputAvailableAsync</a:t>
            </a:r>
            <a:r>
              <a:rPr lang="en-US" sz="1600" dirty="0">
                <a:solidFill>
                  <a:srgbClr val="383838"/>
                </a:solidFill>
              </a:rPr>
              <a:t>())    </a:t>
            </a:r>
            <a:br>
              <a:rPr lang="en-US" sz="1600" dirty="0">
                <a:solidFill>
                  <a:srgbClr val="383838"/>
                </a:solidFill>
              </a:rPr>
            </a:br>
            <a:r>
              <a:rPr lang="en-US" sz="1600" dirty="0">
                <a:solidFill>
                  <a:srgbClr val="383838"/>
                </a:solidFill>
              </a:rPr>
              <a:t>        process(</a:t>
            </a:r>
            <a:r>
              <a:rPr lang="en-US" sz="1600" dirty="0">
                <a:solidFill>
                  <a:srgbClr val="0F54D6"/>
                </a:solidFill>
              </a:rPr>
              <a:t>await </a:t>
            </a:r>
            <a:r>
              <a:rPr lang="en-US" sz="1600" dirty="0" err="1">
                <a:solidFill>
                  <a:srgbClr val="0093A1"/>
                </a:solidFill>
              </a:rPr>
              <a:t>buffer</a:t>
            </a:r>
            <a:r>
              <a:rPr lang="en-US" sz="1600" dirty="0" err="1">
                <a:solidFill>
                  <a:srgbClr val="383838"/>
                </a:solidFill>
              </a:rPr>
              <a:t>.</a:t>
            </a:r>
            <a:r>
              <a:rPr lang="en-US" sz="1600" dirty="0" err="1">
                <a:solidFill>
                  <a:srgbClr val="00855F"/>
                </a:solidFill>
              </a:rPr>
              <a:t>ReceiveAsync</a:t>
            </a:r>
            <a:r>
              <a:rPr lang="en-US" sz="1600" dirty="0">
                <a:solidFill>
                  <a:srgbClr val="383838"/>
                </a:solidFill>
              </a:rPr>
              <a:t>());      </a:t>
            </a:r>
            <a:br>
              <a:rPr lang="en-US" sz="1600" dirty="0">
                <a:solidFill>
                  <a:srgbClr val="383838"/>
                </a:solidFill>
              </a:rPr>
            </a:br>
            <a:r>
              <a:rPr lang="en-US" sz="1600" dirty="0">
                <a:solidFill>
                  <a:srgbClr val="383838"/>
                </a:solidFill>
              </a:rPr>
              <a:t>}</a:t>
            </a:r>
          </a:p>
          <a:p>
            <a:pPr marL="0" marR="0" indent="0">
              <a:lnSpc>
                <a:spcPct val="100000"/>
              </a:lnSpc>
              <a:spcBef>
                <a:spcPts val="0"/>
              </a:spcBef>
              <a:spcAft>
                <a:spcPts val="0"/>
              </a:spcAft>
              <a:buNone/>
            </a:pPr>
            <a:br>
              <a:rPr lang="en-US" sz="1600" dirty="0">
                <a:solidFill>
                  <a:srgbClr val="383838"/>
                </a:solidFill>
              </a:rPr>
            </a:br>
            <a:r>
              <a:rPr lang="en-US" sz="1600" dirty="0">
                <a:solidFill>
                  <a:srgbClr val="0F54D6"/>
                </a:solidFill>
              </a:rPr>
              <a:t>async </a:t>
            </a:r>
            <a:r>
              <a:rPr lang="en-US" sz="1600" dirty="0">
                <a:solidFill>
                  <a:srgbClr val="6B2FBA"/>
                </a:solidFill>
              </a:rPr>
              <a:t>Task </a:t>
            </a:r>
            <a:r>
              <a:rPr lang="en-US" sz="1600" dirty="0">
                <a:solidFill>
                  <a:srgbClr val="949494"/>
                </a:solidFill>
              </a:rPr>
              <a:t>Run</a:t>
            </a:r>
            <a:r>
              <a:rPr lang="en-US" sz="1600" dirty="0">
                <a:solidFill>
                  <a:srgbClr val="383838"/>
                </a:solidFill>
              </a:rPr>
              <a:t>()  {</a:t>
            </a:r>
            <a:br>
              <a:rPr lang="en-US" sz="1600" dirty="0">
                <a:solidFill>
                  <a:srgbClr val="383838"/>
                </a:solidFill>
              </a:rPr>
            </a:br>
            <a:r>
              <a:rPr lang="en-US" sz="1600" dirty="0">
                <a:solidFill>
                  <a:srgbClr val="383838"/>
                </a:solidFill>
              </a:rPr>
              <a:t>    </a:t>
            </a:r>
            <a:r>
              <a:rPr lang="en-US" sz="1600" dirty="0">
                <a:solidFill>
                  <a:srgbClr val="0F54D6"/>
                </a:solidFill>
              </a:rPr>
              <a:t>await </a:t>
            </a:r>
            <a:r>
              <a:rPr lang="en-US" sz="1600" dirty="0" err="1">
                <a:solidFill>
                  <a:srgbClr val="6B2FBA"/>
                </a:solidFill>
              </a:rPr>
              <a:t>Task</a:t>
            </a:r>
            <a:r>
              <a:rPr lang="en-US" sz="1600" dirty="0" err="1">
                <a:solidFill>
                  <a:srgbClr val="383838"/>
                </a:solidFill>
              </a:rPr>
              <a:t>.</a:t>
            </a:r>
            <a:r>
              <a:rPr lang="en-US" sz="1600" dirty="0" err="1">
                <a:solidFill>
                  <a:srgbClr val="00855F"/>
                </a:solidFill>
              </a:rPr>
              <a:t>WhenAll</a:t>
            </a:r>
            <a:r>
              <a:rPr lang="en-US" sz="1600" dirty="0">
                <a:solidFill>
                  <a:srgbClr val="383838"/>
                </a:solidFill>
              </a:rPr>
              <a:t>(</a:t>
            </a:r>
            <a:r>
              <a:rPr lang="en-US" sz="1600" dirty="0">
                <a:solidFill>
                  <a:srgbClr val="00855F"/>
                </a:solidFill>
              </a:rPr>
              <a:t>Producer</a:t>
            </a:r>
            <a:r>
              <a:rPr lang="en-US" sz="1600" dirty="0">
                <a:solidFill>
                  <a:srgbClr val="383838"/>
                </a:solidFill>
              </a:rPr>
              <a:t>(</a:t>
            </a:r>
            <a:r>
              <a:rPr lang="en-US" sz="1600" dirty="0" err="1">
                <a:solidFill>
                  <a:srgbClr val="6B2FBA"/>
                </a:solidFill>
              </a:rPr>
              <a:t>Enumerable</a:t>
            </a:r>
            <a:r>
              <a:rPr lang="en-US" sz="1600" dirty="0" err="1">
                <a:solidFill>
                  <a:srgbClr val="383838"/>
                </a:solidFill>
              </a:rPr>
              <a:t>.</a:t>
            </a:r>
            <a:r>
              <a:rPr lang="en-US" sz="1600" dirty="0" err="1">
                <a:solidFill>
                  <a:srgbClr val="00855F"/>
                </a:solidFill>
              </a:rPr>
              <a:t>Range</a:t>
            </a:r>
            <a:r>
              <a:rPr lang="en-US" sz="1600" dirty="0">
                <a:solidFill>
                  <a:srgbClr val="383838"/>
                </a:solidFill>
              </a:rPr>
              <a:t>(</a:t>
            </a:r>
            <a:r>
              <a:rPr lang="en-US" sz="1600" dirty="0">
                <a:solidFill>
                  <a:srgbClr val="AB2F6B"/>
                </a:solidFill>
              </a:rPr>
              <a:t>0</a:t>
            </a:r>
            <a:r>
              <a:rPr lang="en-US" sz="1600" dirty="0">
                <a:solidFill>
                  <a:srgbClr val="383838"/>
                </a:solidFill>
              </a:rPr>
              <a:t>,</a:t>
            </a:r>
            <a:r>
              <a:rPr lang="en-US" sz="1600" dirty="0">
                <a:solidFill>
                  <a:srgbClr val="AB2F6B"/>
                </a:solidFill>
              </a:rPr>
              <a:t>100</a:t>
            </a:r>
            <a:r>
              <a:rPr lang="en-US" sz="1600" dirty="0">
                <a:solidFill>
                  <a:srgbClr val="383838"/>
                </a:solidFill>
              </a:rPr>
              <a:t>), </a:t>
            </a:r>
          </a:p>
          <a:p>
            <a:pPr marL="0" marR="0" indent="0">
              <a:lnSpc>
                <a:spcPct val="100000"/>
              </a:lnSpc>
              <a:spcBef>
                <a:spcPts val="0"/>
              </a:spcBef>
              <a:spcAft>
                <a:spcPts val="0"/>
              </a:spcAft>
              <a:buNone/>
            </a:pPr>
            <a:r>
              <a:rPr lang="en-US" sz="1600" dirty="0">
                <a:solidFill>
                  <a:srgbClr val="383838"/>
                </a:solidFill>
              </a:rPr>
              <a:t>                             </a:t>
            </a:r>
            <a:r>
              <a:rPr lang="en-US" sz="1600" dirty="0">
                <a:solidFill>
                  <a:srgbClr val="00855F"/>
                </a:solidFill>
              </a:rPr>
              <a:t>Consumer</a:t>
            </a:r>
            <a:r>
              <a:rPr lang="en-US" sz="1600" dirty="0">
                <a:solidFill>
                  <a:srgbClr val="383838"/>
                </a:solidFill>
              </a:rPr>
              <a:t>(n </a:t>
            </a:r>
            <a:r>
              <a:rPr lang="en-US" sz="1600" dirty="0"/>
              <a:t>=&gt; </a:t>
            </a:r>
            <a:r>
              <a:rPr lang="en-US" sz="1600" dirty="0" err="1">
                <a:solidFill>
                  <a:srgbClr val="6B2FBA"/>
                </a:solidFill>
              </a:rPr>
              <a:t>Console</a:t>
            </a:r>
            <a:r>
              <a:rPr lang="en-US" sz="1600" dirty="0" err="1">
                <a:solidFill>
                  <a:srgbClr val="383838"/>
                </a:solidFill>
              </a:rPr>
              <a:t>.</a:t>
            </a:r>
            <a:r>
              <a:rPr lang="en-US" sz="1600" dirty="0" err="1">
                <a:solidFill>
                  <a:srgbClr val="00855F"/>
                </a:solidFill>
              </a:rPr>
              <a:t>WriteLine</a:t>
            </a:r>
            <a:r>
              <a:rPr lang="en-US" sz="1600" dirty="0">
                <a:solidFill>
                  <a:srgbClr val="383838"/>
                </a:solidFill>
              </a:rPr>
              <a:t>(</a:t>
            </a:r>
            <a:r>
              <a:rPr lang="en-US" sz="1600" dirty="0">
                <a:solidFill>
                  <a:srgbClr val="00855F"/>
                </a:solidFill>
              </a:rPr>
              <a:t>$</a:t>
            </a:r>
            <a:r>
              <a:rPr lang="en-US" sz="1600" dirty="0">
                <a:solidFill>
                  <a:srgbClr val="8C6C41"/>
                </a:solidFill>
              </a:rPr>
              <a:t>"value {</a:t>
            </a:r>
            <a:r>
              <a:rPr lang="en-US" sz="1600" dirty="0">
                <a:solidFill>
                  <a:srgbClr val="383838"/>
                </a:solidFill>
              </a:rPr>
              <a:t>n</a:t>
            </a:r>
            <a:r>
              <a:rPr lang="en-US" sz="1600" dirty="0">
                <a:solidFill>
                  <a:srgbClr val="8C6C41"/>
                </a:solidFill>
              </a:rPr>
              <a:t>}"</a:t>
            </a:r>
            <a:r>
              <a:rPr lang="en-US" sz="1600" dirty="0">
                <a:solidFill>
                  <a:srgbClr val="383838"/>
                </a:solidFill>
              </a:rPr>
              <a:t>)));</a:t>
            </a:r>
          </a:p>
          <a:p>
            <a:pPr marL="0" marR="0" indent="0">
              <a:lnSpc>
                <a:spcPct val="100000"/>
              </a:lnSpc>
              <a:spcBef>
                <a:spcPts val="0"/>
              </a:spcBef>
              <a:spcAft>
                <a:spcPts val="0"/>
              </a:spcAft>
              <a:buNone/>
            </a:pPr>
            <a:r>
              <a:rPr lang="en-US" sz="1600" dirty="0">
                <a:solidFill>
                  <a:srgbClr val="383838"/>
                </a:solidFill>
              </a:rPr>
              <a:t>}</a:t>
            </a:r>
            <a:br>
              <a:rPr lang="en-US" sz="1600" dirty="0">
                <a:solidFill>
                  <a:srgbClr val="383838"/>
                </a:solidFill>
              </a:rPr>
            </a:br>
            <a:br>
              <a:rPr lang="en-US" sz="1600" dirty="0">
                <a:solidFill>
                  <a:srgbClr val="383838"/>
                </a:solidFill>
              </a:rPr>
            </a:br>
            <a:endParaRPr lang="en-US" sz="1600" dirty="0">
              <a:latin typeface="Courier New" panose="02070309020205020404" pitchFamily="49" charset="0"/>
              <a:ea typeface="Consolas" charset="0"/>
              <a:cs typeface="Courier New" panose="02070309020205020404" pitchFamily="49" charset="0"/>
            </a:endParaRPr>
          </a:p>
        </p:txBody>
      </p:sp>
      <p:sp>
        <p:nvSpPr>
          <p:cNvPr id="4" name="Rounded Rectangle 3">
            <a:extLst>
              <a:ext uri="{FF2B5EF4-FFF2-40B4-BE49-F238E27FC236}">
                <a16:creationId xmlns:a16="http://schemas.microsoft.com/office/drawing/2014/main" id="{7A68DB27-E111-C942-A828-599016B30A69}"/>
              </a:ext>
            </a:extLst>
          </p:cNvPr>
          <p:cNvSpPr/>
          <p:nvPr/>
        </p:nvSpPr>
        <p:spPr>
          <a:xfrm>
            <a:off x="2657162" y="3859489"/>
            <a:ext cx="1547892" cy="812505"/>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ounded Rectangle 4">
            <a:extLst>
              <a:ext uri="{FF2B5EF4-FFF2-40B4-BE49-F238E27FC236}">
                <a16:creationId xmlns:a16="http://schemas.microsoft.com/office/drawing/2014/main" id="{BF4AD112-892E-DB42-8BF3-43932B7D2E24}"/>
              </a:ext>
            </a:extLst>
          </p:cNvPr>
          <p:cNvSpPr/>
          <p:nvPr/>
        </p:nvSpPr>
        <p:spPr>
          <a:xfrm>
            <a:off x="2856295" y="4112156"/>
            <a:ext cx="233224" cy="3761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ounded Rectangle 5">
            <a:extLst>
              <a:ext uri="{FF2B5EF4-FFF2-40B4-BE49-F238E27FC236}">
                <a16:creationId xmlns:a16="http://schemas.microsoft.com/office/drawing/2014/main" id="{C6F54F87-61B3-7848-B4B8-FFC52F683ACD}"/>
              </a:ext>
            </a:extLst>
          </p:cNvPr>
          <p:cNvSpPr/>
          <p:nvPr/>
        </p:nvSpPr>
        <p:spPr>
          <a:xfrm>
            <a:off x="3089519" y="4108894"/>
            <a:ext cx="233224" cy="3761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ounded Rectangle 6">
            <a:extLst>
              <a:ext uri="{FF2B5EF4-FFF2-40B4-BE49-F238E27FC236}">
                <a16:creationId xmlns:a16="http://schemas.microsoft.com/office/drawing/2014/main" id="{243D688A-EE9E-9E49-87B7-011D425F6B35}"/>
              </a:ext>
            </a:extLst>
          </p:cNvPr>
          <p:cNvSpPr/>
          <p:nvPr/>
        </p:nvSpPr>
        <p:spPr>
          <a:xfrm>
            <a:off x="3322743" y="4107263"/>
            <a:ext cx="233224" cy="3761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ounded Rectangle 7">
            <a:extLst>
              <a:ext uri="{FF2B5EF4-FFF2-40B4-BE49-F238E27FC236}">
                <a16:creationId xmlns:a16="http://schemas.microsoft.com/office/drawing/2014/main" id="{6E1F411C-7282-854A-882E-22F2B1FB1DA4}"/>
              </a:ext>
            </a:extLst>
          </p:cNvPr>
          <p:cNvSpPr/>
          <p:nvPr/>
        </p:nvSpPr>
        <p:spPr>
          <a:xfrm>
            <a:off x="3555967" y="4105632"/>
            <a:ext cx="233224" cy="3761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D3643D16-C431-8A43-82A1-45104FA6E809}"/>
              </a:ext>
            </a:extLst>
          </p:cNvPr>
          <p:cNvSpPr/>
          <p:nvPr/>
        </p:nvSpPr>
        <p:spPr>
          <a:xfrm>
            <a:off x="2726716" y="3859489"/>
            <a:ext cx="1192057" cy="2974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rPr>
              <a:t>Internal Buffer</a:t>
            </a:r>
          </a:p>
        </p:txBody>
      </p:sp>
      <p:cxnSp>
        <p:nvCxnSpPr>
          <p:cNvPr id="11" name="Straight Arrow Connector 10">
            <a:extLst>
              <a:ext uri="{FF2B5EF4-FFF2-40B4-BE49-F238E27FC236}">
                <a16:creationId xmlns:a16="http://schemas.microsoft.com/office/drawing/2014/main" id="{87768136-C021-E74F-8B45-AD1E5243C378}"/>
              </a:ext>
            </a:extLst>
          </p:cNvPr>
          <p:cNvCxnSpPr>
            <a:cxnSpLocks/>
          </p:cNvCxnSpPr>
          <p:nvPr/>
        </p:nvCxnSpPr>
        <p:spPr>
          <a:xfrm flipV="1">
            <a:off x="3958241" y="3306332"/>
            <a:ext cx="930011" cy="9889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38AA443-7F99-064D-88D4-35DF02F728F9}"/>
              </a:ext>
            </a:extLst>
          </p:cNvPr>
          <p:cNvSpPr/>
          <p:nvPr/>
        </p:nvSpPr>
        <p:spPr>
          <a:xfrm>
            <a:off x="2124869" y="3816904"/>
            <a:ext cx="554959" cy="2974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rPr>
              <a:t>Input</a:t>
            </a:r>
          </a:p>
        </p:txBody>
      </p:sp>
      <p:sp>
        <p:nvSpPr>
          <p:cNvPr id="13" name="Rectangle 12">
            <a:extLst>
              <a:ext uri="{FF2B5EF4-FFF2-40B4-BE49-F238E27FC236}">
                <a16:creationId xmlns:a16="http://schemas.microsoft.com/office/drawing/2014/main" id="{1C29A4D7-497B-DD46-88CA-E4531CF007C1}"/>
              </a:ext>
            </a:extLst>
          </p:cNvPr>
          <p:cNvSpPr/>
          <p:nvPr/>
        </p:nvSpPr>
        <p:spPr>
          <a:xfrm>
            <a:off x="4136836" y="4105632"/>
            <a:ext cx="683199" cy="2974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rPr>
              <a:t>Output</a:t>
            </a:r>
          </a:p>
        </p:txBody>
      </p:sp>
      <p:cxnSp>
        <p:nvCxnSpPr>
          <p:cNvPr id="17" name="Straight Arrow Connector 16">
            <a:extLst>
              <a:ext uri="{FF2B5EF4-FFF2-40B4-BE49-F238E27FC236}">
                <a16:creationId xmlns:a16="http://schemas.microsoft.com/office/drawing/2014/main" id="{8455EEA0-286C-B547-B927-289A76C5DFB2}"/>
              </a:ext>
            </a:extLst>
          </p:cNvPr>
          <p:cNvCxnSpPr>
            <a:cxnSpLocks/>
          </p:cNvCxnSpPr>
          <p:nvPr/>
        </p:nvCxnSpPr>
        <p:spPr>
          <a:xfrm>
            <a:off x="3789191" y="4288236"/>
            <a:ext cx="17210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BC13E25-1C3D-A54E-A894-1185F5419399}"/>
              </a:ext>
            </a:extLst>
          </p:cNvPr>
          <p:cNvSpPr/>
          <p:nvPr/>
        </p:nvSpPr>
        <p:spPr>
          <a:xfrm>
            <a:off x="3134414" y="3562245"/>
            <a:ext cx="1235402" cy="2974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rPr>
              <a:t>BufferBlock&lt;T&gt;</a:t>
            </a:r>
          </a:p>
        </p:txBody>
      </p:sp>
      <p:sp>
        <p:nvSpPr>
          <p:cNvPr id="19" name="Rounded Rectangle 18">
            <a:extLst>
              <a:ext uri="{FF2B5EF4-FFF2-40B4-BE49-F238E27FC236}">
                <a16:creationId xmlns:a16="http://schemas.microsoft.com/office/drawing/2014/main" id="{18333F33-7DD5-664F-B9B7-387BEC4CFD18}"/>
              </a:ext>
            </a:extLst>
          </p:cNvPr>
          <p:cNvSpPr/>
          <p:nvPr/>
        </p:nvSpPr>
        <p:spPr>
          <a:xfrm>
            <a:off x="381901" y="4035288"/>
            <a:ext cx="1083207" cy="45053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rPr>
              <a:t>Producer B </a:t>
            </a:r>
          </a:p>
        </p:txBody>
      </p:sp>
      <p:sp>
        <p:nvSpPr>
          <p:cNvPr id="20" name="Rounded Rectangle 19">
            <a:extLst>
              <a:ext uri="{FF2B5EF4-FFF2-40B4-BE49-F238E27FC236}">
                <a16:creationId xmlns:a16="http://schemas.microsoft.com/office/drawing/2014/main" id="{E2E09C4D-3799-4340-859E-F33470B76BA4}"/>
              </a:ext>
            </a:extLst>
          </p:cNvPr>
          <p:cNvSpPr/>
          <p:nvPr/>
        </p:nvSpPr>
        <p:spPr>
          <a:xfrm>
            <a:off x="381901" y="3342877"/>
            <a:ext cx="1083207" cy="45053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rPr>
              <a:t>Producer A</a:t>
            </a:r>
          </a:p>
        </p:txBody>
      </p:sp>
      <p:sp>
        <p:nvSpPr>
          <p:cNvPr id="21" name="Rounded Rectangle 20">
            <a:extLst>
              <a:ext uri="{FF2B5EF4-FFF2-40B4-BE49-F238E27FC236}">
                <a16:creationId xmlns:a16="http://schemas.microsoft.com/office/drawing/2014/main" id="{18BCEB3D-BC53-104C-A5ED-966B433997BE}"/>
              </a:ext>
            </a:extLst>
          </p:cNvPr>
          <p:cNvSpPr/>
          <p:nvPr/>
        </p:nvSpPr>
        <p:spPr>
          <a:xfrm>
            <a:off x="381901" y="4702912"/>
            <a:ext cx="1083207" cy="45053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rPr>
              <a:t>Producer C</a:t>
            </a:r>
          </a:p>
        </p:txBody>
      </p:sp>
      <p:cxnSp>
        <p:nvCxnSpPr>
          <p:cNvPr id="22" name="Curved Connector 21">
            <a:extLst>
              <a:ext uri="{FF2B5EF4-FFF2-40B4-BE49-F238E27FC236}">
                <a16:creationId xmlns:a16="http://schemas.microsoft.com/office/drawing/2014/main" id="{1F492859-067D-674F-943C-7239EB2DABD1}"/>
              </a:ext>
            </a:extLst>
          </p:cNvPr>
          <p:cNvCxnSpPr>
            <a:cxnSpLocks/>
            <a:stCxn id="20" idx="3"/>
            <a:endCxn id="5" idx="1"/>
          </p:cNvCxnSpPr>
          <p:nvPr/>
        </p:nvCxnSpPr>
        <p:spPr>
          <a:xfrm>
            <a:off x="1465107" y="3568146"/>
            <a:ext cx="1391188" cy="732079"/>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5CFDD57B-717A-484B-8C2A-F90B28893E9E}"/>
              </a:ext>
            </a:extLst>
          </p:cNvPr>
          <p:cNvCxnSpPr>
            <a:cxnSpLocks/>
            <a:stCxn id="19" idx="3"/>
            <a:endCxn id="5" idx="1"/>
          </p:cNvCxnSpPr>
          <p:nvPr/>
        </p:nvCxnSpPr>
        <p:spPr>
          <a:xfrm>
            <a:off x="1465107" y="4260556"/>
            <a:ext cx="1391188" cy="39668"/>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5A2003CC-2472-CE43-80A0-0B8BFD66003F}"/>
              </a:ext>
            </a:extLst>
          </p:cNvPr>
          <p:cNvCxnSpPr>
            <a:cxnSpLocks/>
            <a:stCxn id="21" idx="3"/>
            <a:endCxn id="5" idx="1"/>
          </p:cNvCxnSpPr>
          <p:nvPr/>
        </p:nvCxnSpPr>
        <p:spPr>
          <a:xfrm flipV="1">
            <a:off x="1465107" y="4300224"/>
            <a:ext cx="1391188" cy="627956"/>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832B4329-F6C6-1743-8ABD-606EDC62778E}"/>
              </a:ext>
            </a:extLst>
          </p:cNvPr>
          <p:cNvSpPr/>
          <p:nvPr/>
        </p:nvSpPr>
        <p:spPr>
          <a:xfrm>
            <a:off x="4902754" y="3073970"/>
            <a:ext cx="1000628" cy="45053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rPr>
              <a:t>Consumer</a:t>
            </a:r>
          </a:p>
        </p:txBody>
      </p:sp>
      <p:sp>
        <p:nvSpPr>
          <p:cNvPr id="26" name="Flowchart: Multidocument 25">
            <a:extLst>
              <a:ext uri="{FF2B5EF4-FFF2-40B4-BE49-F238E27FC236}">
                <a16:creationId xmlns:a16="http://schemas.microsoft.com/office/drawing/2014/main" id="{FFBDF40C-A466-2144-AAD7-FDD46A299D20}"/>
              </a:ext>
            </a:extLst>
          </p:cNvPr>
          <p:cNvSpPr/>
          <p:nvPr/>
        </p:nvSpPr>
        <p:spPr>
          <a:xfrm>
            <a:off x="3123055" y="4277817"/>
            <a:ext cx="491459" cy="274085"/>
          </a:xfrm>
          <a:prstGeom prst="flowChartMultidocumen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7" name="Flowchart: Multidocument 31">
            <a:extLst>
              <a:ext uri="{FF2B5EF4-FFF2-40B4-BE49-F238E27FC236}">
                <a16:creationId xmlns:a16="http://schemas.microsoft.com/office/drawing/2014/main" id="{9D9FEB33-C503-E249-A53D-E118B87592F6}"/>
              </a:ext>
            </a:extLst>
          </p:cNvPr>
          <p:cNvSpPr/>
          <p:nvPr/>
        </p:nvSpPr>
        <p:spPr>
          <a:xfrm>
            <a:off x="1659789" y="3588508"/>
            <a:ext cx="491459" cy="274085"/>
          </a:xfrm>
          <a:prstGeom prst="flowChartMultidocumen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8" name="Flowchart: Multidocument 32">
            <a:extLst>
              <a:ext uri="{FF2B5EF4-FFF2-40B4-BE49-F238E27FC236}">
                <a16:creationId xmlns:a16="http://schemas.microsoft.com/office/drawing/2014/main" id="{D5D7554C-BD11-5C4B-8688-320F5E35BC37}"/>
              </a:ext>
            </a:extLst>
          </p:cNvPr>
          <p:cNvSpPr/>
          <p:nvPr/>
        </p:nvSpPr>
        <p:spPr>
          <a:xfrm>
            <a:off x="5258307" y="3850652"/>
            <a:ext cx="491459" cy="274085"/>
          </a:xfrm>
          <a:prstGeom prst="flowChartMultidocumen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cxnSp>
        <p:nvCxnSpPr>
          <p:cNvPr id="29" name="Straight Arrow Connector 28">
            <a:extLst>
              <a:ext uri="{FF2B5EF4-FFF2-40B4-BE49-F238E27FC236}">
                <a16:creationId xmlns:a16="http://schemas.microsoft.com/office/drawing/2014/main" id="{EC3053B2-859B-A24C-A95F-EDB5C856317E}"/>
              </a:ext>
            </a:extLst>
          </p:cNvPr>
          <p:cNvCxnSpPr>
            <a:cxnSpLocks/>
          </p:cNvCxnSpPr>
          <p:nvPr/>
        </p:nvCxnSpPr>
        <p:spPr>
          <a:xfrm>
            <a:off x="5240019" y="3525669"/>
            <a:ext cx="230349" cy="2954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F97D1ED-3022-7143-B81B-BEAC34DA4D39}"/>
              </a:ext>
            </a:extLst>
          </p:cNvPr>
          <p:cNvCxnSpPr/>
          <p:nvPr/>
        </p:nvCxnSpPr>
        <p:spPr>
          <a:xfrm>
            <a:off x="7126014" y="3588508"/>
            <a:ext cx="161443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A9EC674-DEE0-B441-83CE-0BE9F4FA4BF8}"/>
              </a:ext>
            </a:extLst>
          </p:cNvPr>
          <p:cNvCxnSpPr/>
          <p:nvPr/>
        </p:nvCxnSpPr>
        <p:spPr>
          <a:xfrm>
            <a:off x="9916510" y="2626811"/>
            <a:ext cx="1614434"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944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p:cNvSpPr/>
          <p:nvPr/>
        </p:nvSpPr>
        <p:spPr>
          <a:xfrm>
            <a:off x="4439816" y="2060848"/>
            <a:ext cx="5040560" cy="172819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24"/>
          <p:cNvSpPr/>
          <p:nvPr/>
        </p:nvSpPr>
        <p:spPr>
          <a:xfrm>
            <a:off x="4943872" y="2924944"/>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5735960" y="2924944"/>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6528048" y="2924944"/>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p:cNvSpPr/>
          <p:nvPr/>
        </p:nvSpPr>
        <p:spPr>
          <a:xfrm>
            <a:off x="7320136" y="2924944"/>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8112224" y="2924944"/>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lowchart: Predefined Process 29"/>
          <p:cNvSpPr/>
          <p:nvPr/>
        </p:nvSpPr>
        <p:spPr>
          <a:xfrm>
            <a:off x="4655840" y="2204864"/>
            <a:ext cx="4608512" cy="576064"/>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Action&lt;</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TInput</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&gt; delegate</a:t>
            </a:r>
          </a:p>
        </p:txBody>
      </p:sp>
      <p:sp>
        <p:nvSpPr>
          <p:cNvPr id="2" name="Title 1"/>
          <p:cNvSpPr>
            <a:spLocks noGrp="1"/>
          </p:cNvSpPr>
          <p:nvPr>
            <p:ph type="title"/>
          </p:nvPr>
        </p:nvSpPr>
        <p:spPr/>
        <p:txBody>
          <a:bodyPr/>
          <a:lstStyle/>
          <a:p>
            <a:r>
              <a:rPr lang="en-US" dirty="0" err="1">
                <a:solidFill>
                  <a:srgbClr val="00B0F0"/>
                </a:solidFill>
              </a:rPr>
              <a:t>ActionBlock</a:t>
            </a:r>
            <a:r>
              <a:rPr lang="en-US" dirty="0">
                <a:solidFill>
                  <a:srgbClr val="00B0F0"/>
                </a:solidFill>
              </a:rPr>
              <a:t>&lt;T&gt;</a:t>
            </a:r>
          </a:p>
        </p:txBody>
      </p:sp>
      <p:sp>
        <p:nvSpPr>
          <p:cNvPr id="12" name="Rounded Rectangle 11"/>
          <p:cNvSpPr/>
          <p:nvPr/>
        </p:nvSpPr>
        <p:spPr>
          <a:xfrm>
            <a:off x="3071664" y="2996952"/>
            <a:ext cx="648072" cy="57606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ounded Rectangle 12"/>
          <p:cNvSpPr/>
          <p:nvPr/>
        </p:nvSpPr>
        <p:spPr>
          <a:xfrm>
            <a:off x="3071664" y="2996952"/>
            <a:ext cx="648072" cy="57606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14"/>
          <p:cNvSpPr/>
          <p:nvPr/>
        </p:nvSpPr>
        <p:spPr>
          <a:xfrm>
            <a:off x="3071664" y="2996952"/>
            <a:ext cx="648072" cy="57606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ounded Rectangle 15"/>
          <p:cNvSpPr/>
          <p:nvPr/>
        </p:nvSpPr>
        <p:spPr>
          <a:xfrm>
            <a:off x="3071664" y="2996952"/>
            <a:ext cx="648072" cy="57606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377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3"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63" presetClass="path" presetSubtype="0" accel="50000" decel="50000" fill="hold" grpId="0" nodeType="withEffect">
                                  <p:stCondLst>
                                    <p:cond delay="0"/>
                                  </p:stCondLst>
                                  <p:childTnLst>
                                    <p:animMotion origin="layout" path="M 2.5E-6 4.81481E-6 L 0.5625 4.81481E-6 " pathEditMode="relative" rAng="0" ptsTypes="AA">
                                      <p:cBhvr>
                                        <p:cTn id="8" dur="1000" fill="hold"/>
                                        <p:tgtEl>
                                          <p:spTgt spid="12"/>
                                        </p:tgtEl>
                                        <p:attrNameLst>
                                          <p:attrName>ppt_x</p:attrName>
                                          <p:attrName>ppt_y</p:attrName>
                                        </p:attrNameLst>
                                      </p:cBhvr>
                                      <p:rCtr x="281" y="0"/>
                                    </p:animMotion>
                                  </p:childTnLst>
                                </p:cTn>
                              </p:par>
                            </p:childTnLst>
                          </p:cTn>
                        </p:par>
                        <p:par>
                          <p:cTn id="9" fill="hold">
                            <p:stCondLst>
                              <p:cond delay="1000"/>
                            </p:stCondLst>
                            <p:childTnLst>
                              <p:par>
                                <p:cTn id="10" presetID="8" presetClass="emph" presetSubtype="0" fill="hold" grpId="2" nodeType="afterEffect">
                                  <p:stCondLst>
                                    <p:cond delay="0"/>
                                  </p:stCondLst>
                                  <p:childTnLst>
                                    <p:animRot by="72000000">
                                      <p:cBhvr>
                                        <p:cTn id="11" dur="3500" fill="hold"/>
                                        <p:tgtEl>
                                          <p:spTgt spid="12"/>
                                        </p:tgtEl>
                                        <p:attrNameLst>
                                          <p:attrName>r</p:attrName>
                                        </p:attrNameLst>
                                      </p:cBhvr>
                                    </p:animRot>
                                  </p:childTnLst>
                                </p:cTn>
                              </p:par>
                              <p:par>
                                <p:cTn id="12" presetID="1" presetClass="entr" presetSubtype="0" fill="hold" grpId="1" nodeType="withEffect">
                                  <p:stCondLst>
                                    <p:cond delay="900"/>
                                  </p:stCondLst>
                                  <p:childTnLst>
                                    <p:set>
                                      <p:cBhvr>
                                        <p:cTn id="13" dur="1" fill="hold">
                                          <p:stCondLst>
                                            <p:cond delay="0"/>
                                          </p:stCondLst>
                                        </p:cTn>
                                        <p:tgtEl>
                                          <p:spTgt spid="13"/>
                                        </p:tgtEl>
                                        <p:attrNameLst>
                                          <p:attrName>style.visibility</p:attrName>
                                        </p:attrNameLst>
                                      </p:cBhvr>
                                      <p:to>
                                        <p:strVal val="visible"/>
                                      </p:to>
                                    </p:set>
                                  </p:childTnLst>
                                </p:cTn>
                              </p:par>
                              <p:par>
                                <p:cTn id="14" presetID="63" presetClass="path" presetSubtype="0" accel="50000" decel="50000" fill="hold" grpId="0" nodeType="withEffect">
                                  <p:stCondLst>
                                    <p:cond delay="900"/>
                                  </p:stCondLst>
                                  <p:childTnLst>
                                    <p:animMotion origin="layout" path="M 2.5E-6 -2.45663E-6 L 0.47639 -2.45663E-6 " pathEditMode="relative" rAng="0" ptsTypes="AA">
                                      <p:cBhvr>
                                        <p:cTn id="15" dur="1000" fill="hold"/>
                                        <p:tgtEl>
                                          <p:spTgt spid="13"/>
                                        </p:tgtEl>
                                        <p:attrNameLst>
                                          <p:attrName>ppt_x</p:attrName>
                                          <p:attrName>ppt_y</p:attrName>
                                        </p:attrNameLst>
                                      </p:cBhvr>
                                      <p:rCtr x="238" y="0"/>
                                    </p:animMotion>
                                  </p:childTnLst>
                                </p:cTn>
                              </p:par>
                              <p:par>
                                <p:cTn id="16" presetID="1" presetClass="entr" presetSubtype="0" fill="hold" grpId="1" nodeType="withEffect">
                                  <p:stCondLst>
                                    <p:cond delay="1500"/>
                                  </p:stCondLst>
                                  <p:childTnLst>
                                    <p:set>
                                      <p:cBhvr>
                                        <p:cTn id="17" dur="1" fill="hold">
                                          <p:stCondLst>
                                            <p:cond delay="0"/>
                                          </p:stCondLst>
                                        </p:cTn>
                                        <p:tgtEl>
                                          <p:spTgt spid="15"/>
                                        </p:tgtEl>
                                        <p:attrNameLst>
                                          <p:attrName>style.visibility</p:attrName>
                                        </p:attrNameLst>
                                      </p:cBhvr>
                                      <p:to>
                                        <p:strVal val="visible"/>
                                      </p:to>
                                    </p:set>
                                  </p:childTnLst>
                                </p:cTn>
                              </p:par>
                              <p:par>
                                <p:cTn id="18" presetID="63" presetClass="path" presetSubtype="0" accel="50000" decel="50000" fill="hold" grpId="0" nodeType="withEffect">
                                  <p:stCondLst>
                                    <p:cond delay="1500"/>
                                  </p:stCondLst>
                                  <p:childTnLst>
                                    <p:animMotion origin="layout" path="M 2.5E-6 4.81481E-6 L 0.38559 4.81481E-6 " pathEditMode="relative" rAng="0" ptsTypes="AA">
                                      <p:cBhvr>
                                        <p:cTn id="19" dur="1000" fill="hold"/>
                                        <p:tgtEl>
                                          <p:spTgt spid="15"/>
                                        </p:tgtEl>
                                        <p:attrNameLst>
                                          <p:attrName>ppt_x</p:attrName>
                                          <p:attrName>ppt_y</p:attrName>
                                        </p:attrNameLst>
                                      </p:cBhvr>
                                      <p:rCtr x="193" y="0"/>
                                    </p:animMotion>
                                  </p:childTnLst>
                                </p:cTn>
                              </p:par>
                              <p:par>
                                <p:cTn id="20" presetID="1" presetClass="entr" presetSubtype="0" fill="hold" grpId="1" nodeType="withEffect">
                                  <p:stCondLst>
                                    <p:cond delay="2000"/>
                                  </p:stCondLst>
                                  <p:childTnLst>
                                    <p:set>
                                      <p:cBhvr>
                                        <p:cTn id="21" dur="1" fill="hold">
                                          <p:stCondLst>
                                            <p:cond delay="0"/>
                                          </p:stCondLst>
                                        </p:cTn>
                                        <p:tgtEl>
                                          <p:spTgt spid="16"/>
                                        </p:tgtEl>
                                        <p:attrNameLst>
                                          <p:attrName>style.visibility</p:attrName>
                                        </p:attrNameLst>
                                      </p:cBhvr>
                                      <p:to>
                                        <p:strVal val="visible"/>
                                      </p:to>
                                    </p:set>
                                  </p:childTnLst>
                                </p:cTn>
                              </p:par>
                              <p:par>
                                <p:cTn id="22" presetID="63" presetClass="path" presetSubtype="0" accel="50000" decel="50000" fill="hold" grpId="0" nodeType="withEffect">
                                  <p:stCondLst>
                                    <p:cond delay="2000"/>
                                  </p:stCondLst>
                                  <p:childTnLst>
                                    <p:animMotion origin="layout" path="M 2.5E-6 1.37436E-6 L 0.30052 1.37436E-6 " pathEditMode="relative" rAng="0" ptsTypes="AA">
                                      <p:cBhvr>
                                        <p:cTn id="23" dur="1000" fill="hold"/>
                                        <p:tgtEl>
                                          <p:spTgt spid="16"/>
                                        </p:tgtEl>
                                        <p:attrNameLst>
                                          <p:attrName>ppt_x</p:attrName>
                                          <p:attrName>ppt_y</p:attrName>
                                        </p:attrNameLst>
                                      </p:cBhvr>
                                      <p:rCtr x="150" y="0"/>
                                    </p:animMotion>
                                  </p:childTnLst>
                                </p:cTn>
                              </p:par>
                            </p:childTnLst>
                          </p:cTn>
                        </p:par>
                        <p:par>
                          <p:cTn id="24" fill="hold">
                            <p:stCondLst>
                              <p:cond delay="4500"/>
                            </p:stCondLst>
                            <p:childTnLst>
                              <p:par>
                                <p:cTn id="25" presetID="9" presetClass="exit" presetSubtype="0" fill="hold" grpId="1" nodeType="after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par>
                          <p:cTn id="28" fill="hold">
                            <p:stCondLst>
                              <p:cond delay="5000"/>
                            </p:stCondLst>
                            <p:childTnLst>
                              <p:par>
                                <p:cTn id="29" presetID="63" presetClass="path" presetSubtype="0" accel="50000" decel="50000" fill="hold" grpId="2" nodeType="afterEffect">
                                  <p:stCondLst>
                                    <p:cond delay="0"/>
                                  </p:stCondLst>
                                  <p:childTnLst>
                                    <p:animMotion origin="layout" path="M 0.47639 4.81481E-6 L 0.56215 4.81481E-6 " pathEditMode="relative" rAng="0" ptsTypes="AA">
                                      <p:cBhvr>
                                        <p:cTn id="30" dur="1000" fill="hold"/>
                                        <p:tgtEl>
                                          <p:spTgt spid="13"/>
                                        </p:tgtEl>
                                        <p:attrNameLst>
                                          <p:attrName>ppt_x</p:attrName>
                                          <p:attrName>ppt_y</p:attrName>
                                        </p:attrNameLst>
                                      </p:cBhvr>
                                      <p:rCtr x="43" y="0"/>
                                    </p:animMotion>
                                  </p:childTnLst>
                                </p:cTn>
                              </p:par>
                              <p:par>
                                <p:cTn id="31" presetID="63" presetClass="path" presetSubtype="0" accel="50000" decel="50000" fill="hold" grpId="2" nodeType="withEffect">
                                  <p:stCondLst>
                                    <p:cond delay="0"/>
                                  </p:stCondLst>
                                  <p:childTnLst>
                                    <p:animMotion origin="layout" path="M 0.38559 -1.48148E-6 L 0.47639 -1.48148E-6 " pathEditMode="relative" rAng="0" ptsTypes="AA">
                                      <p:cBhvr>
                                        <p:cTn id="32" dur="1000" fill="hold"/>
                                        <p:tgtEl>
                                          <p:spTgt spid="15"/>
                                        </p:tgtEl>
                                        <p:attrNameLst>
                                          <p:attrName>ppt_x</p:attrName>
                                          <p:attrName>ppt_y</p:attrName>
                                        </p:attrNameLst>
                                      </p:cBhvr>
                                      <p:rCtr x="45" y="0"/>
                                    </p:animMotion>
                                  </p:childTnLst>
                                </p:cTn>
                              </p:par>
                              <p:par>
                                <p:cTn id="33" presetID="63" presetClass="path" presetSubtype="0" accel="50000" decel="50000" fill="hold" grpId="2" nodeType="withEffect">
                                  <p:stCondLst>
                                    <p:cond delay="0"/>
                                  </p:stCondLst>
                                  <p:childTnLst>
                                    <p:animMotion origin="layout" path="M 0.30052 -4.81481E-6 L 0.38975 -4.81481E-6 " pathEditMode="relative" rAng="0" ptsTypes="AA">
                                      <p:cBhvr>
                                        <p:cTn id="34" dur="1000" fill="hold"/>
                                        <p:tgtEl>
                                          <p:spTgt spid="16"/>
                                        </p:tgtEl>
                                        <p:attrNameLst>
                                          <p:attrName>ppt_x</p:attrName>
                                          <p:attrName>ppt_y</p:attrName>
                                        </p:attrNameLst>
                                      </p:cBhvr>
                                      <p:rCtr x="45" y="0"/>
                                    </p:animMotion>
                                  </p:childTnLst>
                                </p:cTn>
                              </p:par>
                            </p:childTnLst>
                          </p:cTn>
                        </p:par>
                        <p:par>
                          <p:cTn id="35" fill="hold">
                            <p:stCondLst>
                              <p:cond delay="6000"/>
                            </p:stCondLst>
                            <p:childTnLst>
                              <p:par>
                                <p:cTn id="36" presetID="8" presetClass="emph" presetSubtype="0" repeatCount="indefinite" fill="hold" grpId="3" nodeType="afterEffect">
                                  <p:stCondLst>
                                    <p:cond delay="0"/>
                                  </p:stCondLst>
                                  <p:childTnLst>
                                    <p:animRot by="43200000">
                                      <p:cBhvr>
                                        <p:cTn id="37" dur="2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3" grpId="0" animBg="1"/>
      <p:bldP spid="13" grpId="1" animBg="1"/>
      <p:bldP spid="13" grpId="2" animBg="1"/>
      <p:bldP spid="13" grpId="3" animBg="1"/>
      <p:bldP spid="15" grpId="0" animBg="1"/>
      <p:bldP spid="15" grpId="1" animBg="1"/>
      <p:bldP spid="15" grpId="2" animBg="1"/>
      <p:bldP spid="16" grpId="0" animBg="1"/>
      <p:bldP spid="16" grpId="1" animBg="1"/>
      <p:bldP spid="16" grpId="2"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041D0-3965-9445-96B2-9B0583B8E11C}"/>
              </a:ext>
            </a:extLst>
          </p:cNvPr>
          <p:cNvSpPr>
            <a:spLocks noGrp="1"/>
          </p:cNvSpPr>
          <p:nvPr>
            <p:ph type="title"/>
          </p:nvPr>
        </p:nvSpPr>
        <p:spPr/>
        <p:txBody>
          <a:bodyPr/>
          <a:lstStyle/>
          <a:p>
            <a:r>
              <a:rPr lang="en-US" dirty="0" err="1">
                <a:solidFill>
                  <a:srgbClr val="00B0F0"/>
                </a:solidFill>
              </a:rPr>
              <a:t>ActionBlock</a:t>
            </a:r>
            <a:r>
              <a:rPr lang="en-US" dirty="0">
                <a:solidFill>
                  <a:srgbClr val="00B0F0"/>
                </a:solidFill>
              </a:rPr>
              <a:t>&lt;T&gt; </a:t>
            </a:r>
          </a:p>
        </p:txBody>
      </p:sp>
      <p:sp>
        <p:nvSpPr>
          <p:cNvPr id="3" name="TextBox 2">
            <a:extLst>
              <a:ext uri="{FF2B5EF4-FFF2-40B4-BE49-F238E27FC236}">
                <a16:creationId xmlns:a16="http://schemas.microsoft.com/office/drawing/2014/main" id="{620F8234-19FD-9747-8516-A649D7AD993F}"/>
              </a:ext>
            </a:extLst>
          </p:cNvPr>
          <p:cNvSpPr txBox="1"/>
          <p:nvPr/>
        </p:nvSpPr>
        <p:spPr>
          <a:xfrm>
            <a:off x="1197264" y="2333766"/>
            <a:ext cx="4894032" cy="3416320"/>
          </a:xfrm>
          <a:prstGeom prst="rect">
            <a:avLst/>
          </a:prstGeom>
          <a:noFill/>
        </p:spPr>
        <p:txBody>
          <a:bodyPr wrap="none" rtlCol="0">
            <a:spAutoFit/>
          </a:bodyPr>
          <a:lstStyle/>
          <a:p>
            <a:pPr marL="457200" marR="0">
              <a:spcBef>
                <a:spcPts val="0"/>
              </a:spcBef>
              <a:spcAft>
                <a:spcPts val="0"/>
              </a:spcAft>
            </a:pPr>
            <a:r>
              <a:rPr lang="en-US" dirty="0">
                <a:solidFill>
                  <a:srgbClr val="0F54D6"/>
                </a:solidFill>
              </a:rPr>
              <a:t>var </a:t>
            </a:r>
            <a:r>
              <a:rPr lang="en-US" dirty="0" err="1">
                <a:solidFill>
                  <a:srgbClr val="383838"/>
                </a:solidFill>
              </a:rPr>
              <a:t>actionBlock</a:t>
            </a:r>
            <a:r>
              <a:rPr lang="en-US" dirty="0">
                <a:solidFill>
                  <a:srgbClr val="383838"/>
                </a:solidFill>
              </a:rPr>
              <a:t> = </a:t>
            </a:r>
            <a:r>
              <a:rPr lang="en-US" dirty="0">
                <a:solidFill>
                  <a:srgbClr val="0F54D6"/>
                </a:solidFill>
              </a:rPr>
              <a:t>new </a:t>
            </a:r>
            <a:r>
              <a:rPr lang="en-US" dirty="0" err="1">
                <a:solidFill>
                  <a:srgbClr val="6B2FBA"/>
                </a:solidFill>
              </a:rPr>
              <a:t>ActionBlock</a:t>
            </a:r>
            <a:r>
              <a:rPr lang="en-US" dirty="0">
                <a:solidFill>
                  <a:srgbClr val="383838"/>
                </a:solidFill>
              </a:rPr>
              <a:t>&lt;</a:t>
            </a:r>
            <a:r>
              <a:rPr lang="en-US" dirty="0">
                <a:solidFill>
                  <a:srgbClr val="0F54D6"/>
                </a:solidFill>
              </a:rPr>
              <a:t>int</a:t>
            </a:r>
            <a:r>
              <a:rPr lang="en-US" dirty="0">
                <a:solidFill>
                  <a:srgbClr val="383838"/>
                </a:solidFill>
              </a:rPr>
              <a:t>&gt;</a:t>
            </a:r>
            <a:r>
              <a:rPr lang="en-US" b="1" dirty="0">
                <a:solidFill>
                  <a:srgbClr val="0093A1"/>
                </a:solidFill>
              </a:rPr>
              <a:t>(</a:t>
            </a:r>
            <a:r>
              <a:rPr lang="en-US" dirty="0">
                <a:solidFill>
                  <a:srgbClr val="383838"/>
                </a:solidFill>
              </a:rPr>
              <a:t>n </a:t>
            </a:r>
            <a:r>
              <a:rPr lang="en-US" dirty="0"/>
              <a:t>=&gt;</a:t>
            </a:r>
            <a:r>
              <a:rPr lang="en-US" b="1" dirty="0">
                <a:solidFill>
                  <a:srgbClr val="0093A1"/>
                </a:solidFill>
              </a:rPr>
              <a:t>{</a:t>
            </a:r>
            <a:br>
              <a:rPr lang="en-US" b="1" dirty="0">
                <a:solidFill>
                  <a:srgbClr val="0093A1"/>
                </a:solidFill>
              </a:rPr>
            </a:br>
            <a:r>
              <a:rPr lang="en-US" b="1" dirty="0">
                <a:solidFill>
                  <a:srgbClr val="0093A1"/>
                </a:solidFill>
              </a:rPr>
              <a:t>    </a:t>
            </a:r>
            <a:r>
              <a:rPr lang="en-US" dirty="0" err="1">
                <a:solidFill>
                  <a:srgbClr val="6B2FBA"/>
                </a:solidFill>
              </a:rPr>
              <a:t>Thread</a:t>
            </a:r>
            <a:r>
              <a:rPr lang="en-US" dirty="0" err="1">
                <a:solidFill>
                  <a:srgbClr val="383838"/>
                </a:solidFill>
              </a:rPr>
              <a:t>.</a:t>
            </a:r>
            <a:r>
              <a:rPr lang="en-US" dirty="0" err="1">
                <a:solidFill>
                  <a:srgbClr val="00855F"/>
                </a:solidFill>
              </a:rPr>
              <a:t>Sleep</a:t>
            </a:r>
            <a:r>
              <a:rPr lang="en-US" b="1" dirty="0">
                <a:solidFill>
                  <a:srgbClr val="0093A1"/>
                </a:solidFill>
              </a:rPr>
              <a:t>(</a:t>
            </a:r>
            <a:r>
              <a:rPr lang="en-US" dirty="0">
                <a:solidFill>
                  <a:srgbClr val="AB2F6B"/>
                </a:solidFill>
              </a:rPr>
              <a:t>1000</a:t>
            </a:r>
            <a:r>
              <a:rPr lang="en-US" b="1" dirty="0">
                <a:solidFill>
                  <a:srgbClr val="0093A1"/>
                </a:solidFill>
              </a:rPr>
              <a:t>)</a:t>
            </a:r>
            <a:r>
              <a:rPr lang="en-US" dirty="0">
                <a:solidFill>
                  <a:srgbClr val="383838"/>
                </a:solidFill>
              </a:rPr>
              <a:t>; </a:t>
            </a:r>
            <a:br>
              <a:rPr lang="en-US" dirty="0">
                <a:solidFill>
                  <a:srgbClr val="383838"/>
                </a:solidFill>
              </a:rPr>
            </a:br>
            <a:r>
              <a:rPr lang="en-US" dirty="0">
                <a:solidFill>
                  <a:srgbClr val="383838"/>
                </a:solidFill>
              </a:rPr>
              <a:t>    </a:t>
            </a:r>
            <a:r>
              <a:rPr lang="en-US" dirty="0" err="1">
                <a:solidFill>
                  <a:srgbClr val="6B2FBA"/>
                </a:solidFill>
              </a:rPr>
              <a:t>Console</a:t>
            </a:r>
            <a:r>
              <a:rPr lang="en-US" dirty="0" err="1">
                <a:solidFill>
                  <a:srgbClr val="383838"/>
                </a:solidFill>
              </a:rPr>
              <a:t>.</a:t>
            </a:r>
            <a:r>
              <a:rPr lang="en-US" dirty="0" err="1">
                <a:solidFill>
                  <a:srgbClr val="00855F"/>
                </a:solidFill>
              </a:rPr>
              <a:t>WriteLine</a:t>
            </a:r>
            <a:r>
              <a:rPr lang="en-US" b="1" dirty="0">
                <a:solidFill>
                  <a:srgbClr val="0093A1"/>
                </a:solidFill>
              </a:rPr>
              <a:t>(</a:t>
            </a:r>
            <a:r>
              <a:rPr lang="en-US" dirty="0">
                <a:solidFill>
                  <a:srgbClr val="383838"/>
                </a:solidFill>
              </a:rPr>
              <a:t>n</a:t>
            </a:r>
            <a:r>
              <a:rPr lang="en-US" b="1" dirty="0">
                <a:solidFill>
                  <a:srgbClr val="0093A1"/>
                </a:solidFill>
              </a:rPr>
              <a:t>)</a:t>
            </a:r>
            <a:r>
              <a:rPr lang="en-US" dirty="0">
                <a:solidFill>
                  <a:srgbClr val="383838"/>
                </a:solidFill>
              </a:rPr>
              <a:t>;</a:t>
            </a:r>
            <a:br>
              <a:rPr lang="en-US" dirty="0">
                <a:solidFill>
                  <a:srgbClr val="383838"/>
                </a:solidFill>
              </a:rPr>
            </a:br>
            <a:r>
              <a:rPr lang="en-US" dirty="0">
                <a:solidFill>
                  <a:srgbClr val="383838"/>
                </a:solidFill>
              </a:rPr>
              <a:t>    </a:t>
            </a:r>
            <a:br>
              <a:rPr lang="en-US" dirty="0">
                <a:solidFill>
                  <a:srgbClr val="383838"/>
                </a:solidFill>
              </a:rPr>
            </a:br>
            <a:r>
              <a:rPr lang="en-US" b="1" dirty="0">
                <a:solidFill>
                  <a:srgbClr val="0093A1"/>
                </a:solidFill>
              </a:rPr>
              <a:t>})</a:t>
            </a:r>
            <a:r>
              <a:rPr lang="en-US" dirty="0">
                <a:solidFill>
                  <a:srgbClr val="383838"/>
                </a:solidFill>
              </a:rPr>
              <a:t>;</a:t>
            </a:r>
          </a:p>
          <a:p>
            <a:pPr marL="457200" marR="0">
              <a:spcBef>
                <a:spcPts val="0"/>
              </a:spcBef>
              <a:spcAft>
                <a:spcPts val="0"/>
              </a:spcAft>
            </a:pPr>
            <a:br>
              <a:rPr lang="en-US" dirty="0">
                <a:solidFill>
                  <a:srgbClr val="383838"/>
                </a:solidFill>
              </a:rPr>
            </a:br>
            <a:r>
              <a:rPr lang="en-US" dirty="0">
                <a:solidFill>
                  <a:srgbClr val="0F54D6"/>
                </a:solidFill>
              </a:rPr>
              <a:t>for </a:t>
            </a:r>
            <a:r>
              <a:rPr lang="en-US" b="1" dirty="0">
                <a:solidFill>
                  <a:srgbClr val="0093A1"/>
                </a:solidFill>
              </a:rPr>
              <a:t>(</a:t>
            </a:r>
            <a:r>
              <a:rPr lang="en-US" dirty="0">
                <a:solidFill>
                  <a:srgbClr val="0F54D6"/>
                </a:solidFill>
              </a:rPr>
              <a:t>int </a:t>
            </a:r>
            <a:r>
              <a:rPr lang="en-US" dirty="0" err="1">
                <a:solidFill>
                  <a:srgbClr val="383838"/>
                </a:solidFill>
              </a:rPr>
              <a:t>i</a:t>
            </a:r>
            <a:r>
              <a:rPr lang="en-US" dirty="0">
                <a:solidFill>
                  <a:srgbClr val="383838"/>
                </a:solidFill>
              </a:rPr>
              <a:t> = </a:t>
            </a:r>
            <a:r>
              <a:rPr lang="en-US" dirty="0">
                <a:solidFill>
                  <a:srgbClr val="AB2F6B"/>
                </a:solidFill>
              </a:rPr>
              <a:t>0</a:t>
            </a:r>
            <a:r>
              <a:rPr lang="en-US" dirty="0">
                <a:solidFill>
                  <a:srgbClr val="383838"/>
                </a:solidFill>
              </a:rPr>
              <a:t>; </a:t>
            </a:r>
            <a:r>
              <a:rPr lang="en-US" dirty="0" err="1">
                <a:solidFill>
                  <a:srgbClr val="383838"/>
                </a:solidFill>
              </a:rPr>
              <a:t>i</a:t>
            </a:r>
            <a:r>
              <a:rPr lang="en-US" dirty="0">
                <a:solidFill>
                  <a:srgbClr val="383838"/>
                </a:solidFill>
              </a:rPr>
              <a:t> &lt; </a:t>
            </a:r>
            <a:r>
              <a:rPr lang="en-US" dirty="0">
                <a:solidFill>
                  <a:srgbClr val="AB2F6B"/>
                </a:solidFill>
              </a:rPr>
              <a:t>10</a:t>
            </a:r>
            <a:r>
              <a:rPr lang="en-US" dirty="0">
                <a:solidFill>
                  <a:srgbClr val="383838"/>
                </a:solidFill>
              </a:rPr>
              <a:t>; </a:t>
            </a:r>
            <a:r>
              <a:rPr lang="en-US" dirty="0" err="1">
                <a:solidFill>
                  <a:srgbClr val="383838"/>
                </a:solidFill>
              </a:rPr>
              <a:t>i</a:t>
            </a:r>
            <a:r>
              <a:rPr lang="en-US" dirty="0">
                <a:solidFill>
                  <a:srgbClr val="383838"/>
                </a:solidFill>
              </a:rPr>
              <a:t>++</a:t>
            </a:r>
            <a:r>
              <a:rPr lang="en-US" b="1" dirty="0">
                <a:solidFill>
                  <a:srgbClr val="0093A1"/>
                </a:solidFill>
              </a:rPr>
              <a:t>)</a:t>
            </a:r>
            <a:br>
              <a:rPr lang="en-US" b="1" dirty="0">
                <a:solidFill>
                  <a:srgbClr val="0093A1"/>
                </a:solidFill>
              </a:rPr>
            </a:br>
            <a:r>
              <a:rPr lang="en-US" dirty="0">
                <a:solidFill>
                  <a:srgbClr val="000000"/>
                </a:solidFill>
              </a:rPr>
              <a:t>{</a:t>
            </a:r>
            <a:br>
              <a:rPr lang="en-US" dirty="0">
                <a:solidFill>
                  <a:srgbClr val="000000"/>
                </a:solidFill>
              </a:rPr>
            </a:br>
            <a:r>
              <a:rPr lang="en-US" dirty="0">
                <a:solidFill>
                  <a:srgbClr val="000000"/>
                </a:solidFill>
              </a:rPr>
              <a:t>    </a:t>
            </a:r>
            <a:r>
              <a:rPr lang="en-US" dirty="0" err="1">
                <a:solidFill>
                  <a:srgbClr val="383838"/>
                </a:solidFill>
              </a:rPr>
              <a:t>actionBlock.</a:t>
            </a:r>
            <a:r>
              <a:rPr lang="en-US" dirty="0" err="1">
                <a:solidFill>
                  <a:srgbClr val="00855F"/>
                </a:solidFill>
              </a:rPr>
              <a:t>Post</a:t>
            </a:r>
            <a:r>
              <a:rPr lang="en-US" b="1" dirty="0">
                <a:solidFill>
                  <a:srgbClr val="0093A1"/>
                </a:solidFill>
              </a:rPr>
              <a:t>(</a:t>
            </a:r>
            <a:r>
              <a:rPr lang="en-US" dirty="0" err="1">
                <a:solidFill>
                  <a:srgbClr val="383838"/>
                </a:solidFill>
              </a:rPr>
              <a:t>i</a:t>
            </a:r>
            <a:r>
              <a:rPr lang="en-US" b="1" dirty="0">
                <a:solidFill>
                  <a:srgbClr val="0093A1"/>
                </a:solidFill>
              </a:rPr>
              <a:t>)</a:t>
            </a:r>
            <a:r>
              <a:rPr lang="en-US" dirty="0">
                <a:solidFill>
                  <a:srgbClr val="383838"/>
                </a:solidFill>
              </a:rPr>
              <a:t>;  </a:t>
            </a:r>
            <a:br>
              <a:rPr lang="en-US" dirty="0">
                <a:solidFill>
                  <a:srgbClr val="383838"/>
                </a:solidFill>
              </a:rPr>
            </a:br>
            <a:r>
              <a:rPr lang="en-US" dirty="0">
                <a:solidFill>
                  <a:srgbClr val="000000"/>
                </a:solidFill>
              </a:rPr>
              <a:t>}</a:t>
            </a:r>
          </a:p>
          <a:p>
            <a:pPr marL="457200" marR="0">
              <a:spcBef>
                <a:spcPts val="0"/>
              </a:spcBef>
              <a:spcAft>
                <a:spcPts val="0"/>
              </a:spcAft>
            </a:pPr>
            <a:endParaRPr lang="en-US" dirty="0">
              <a:solidFill>
                <a:srgbClr val="000000"/>
              </a:solidFill>
            </a:endParaRPr>
          </a:p>
          <a:p>
            <a:pPr marL="457200" marR="0">
              <a:spcBef>
                <a:spcPts val="0"/>
              </a:spcBef>
              <a:spcAft>
                <a:spcPts val="0"/>
              </a:spcAft>
            </a:pPr>
            <a:r>
              <a:rPr lang="en-US" dirty="0" err="1">
                <a:solidFill>
                  <a:srgbClr val="6B2FBA"/>
                </a:solidFill>
              </a:rPr>
              <a:t>Console</a:t>
            </a:r>
            <a:r>
              <a:rPr lang="en-US" dirty="0" err="1">
                <a:solidFill>
                  <a:srgbClr val="383838"/>
                </a:solidFill>
              </a:rPr>
              <a:t>.</a:t>
            </a:r>
            <a:r>
              <a:rPr lang="en-US" dirty="0" err="1">
                <a:solidFill>
                  <a:srgbClr val="00855F"/>
                </a:solidFill>
              </a:rPr>
              <a:t>WriteLine</a:t>
            </a:r>
            <a:r>
              <a:rPr lang="en-US" b="1" dirty="0">
                <a:solidFill>
                  <a:srgbClr val="0093A1"/>
                </a:solidFill>
              </a:rPr>
              <a:t>(</a:t>
            </a:r>
            <a:r>
              <a:rPr lang="en-US" dirty="0">
                <a:solidFill>
                  <a:srgbClr val="8C6C41"/>
                </a:solidFill>
              </a:rPr>
              <a:t>”Finished!"</a:t>
            </a:r>
            <a:r>
              <a:rPr lang="en-US" b="1" dirty="0">
                <a:solidFill>
                  <a:srgbClr val="0093A1"/>
                </a:solidFill>
              </a:rPr>
              <a:t>)</a:t>
            </a:r>
            <a:r>
              <a:rPr lang="en-US" dirty="0">
                <a:solidFill>
                  <a:srgbClr val="383838"/>
                </a:solidFill>
              </a:rPr>
              <a:t>;</a:t>
            </a:r>
            <a:endParaRPr lang="en-US" dirty="0"/>
          </a:p>
        </p:txBody>
      </p:sp>
      <p:pic>
        <p:nvPicPr>
          <p:cNvPr id="5" name="Picture 4">
            <a:extLst>
              <a:ext uri="{FF2B5EF4-FFF2-40B4-BE49-F238E27FC236}">
                <a16:creationId xmlns:a16="http://schemas.microsoft.com/office/drawing/2014/main" id="{A82614D4-91B3-7C4A-9706-C93E5FBF1E90}"/>
              </a:ext>
            </a:extLst>
          </p:cNvPr>
          <p:cNvPicPr>
            <a:picLocks noChangeAspect="1"/>
          </p:cNvPicPr>
          <p:nvPr/>
        </p:nvPicPr>
        <p:blipFill>
          <a:blip r:embed="rId3"/>
          <a:stretch>
            <a:fillRect/>
          </a:stretch>
        </p:blipFill>
        <p:spPr>
          <a:xfrm>
            <a:off x="8806064" y="1868170"/>
            <a:ext cx="2844800" cy="2413000"/>
          </a:xfrm>
          <a:prstGeom prst="rect">
            <a:avLst/>
          </a:prstGeom>
        </p:spPr>
      </p:pic>
    </p:spTree>
    <p:extLst>
      <p:ext uri="{BB962C8B-B14F-4D97-AF65-F5344CB8AC3E}">
        <p14:creationId xmlns:p14="http://schemas.microsoft.com/office/powerpoint/2010/main" val="314387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041D0-3965-9445-96B2-9B0583B8E11C}"/>
              </a:ext>
            </a:extLst>
          </p:cNvPr>
          <p:cNvSpPr>
            <a:spLocks noGrp="1"/>
          </p:cNvSpPr>
          <p:nvPr>
            <p:ph type="title"/>
          </p:nvPr>
        </p:nvSpPr>
        <p:spPr/>
        <p:txBody>
          <a:bodyPr/>
          <a:lstStyle/>
          <a:p>
            <a:r>
              <a:rPr lang="en-US" dirty="0" err="1">
                <a:solidFill>
                  <a:srgbClr val="00B0F0"/>
                </a:solidFill>
              </a:rPr>
              <a:t>ActionBlock</a:t>
            </a:r>
            <a:r>
              <a:rPr lang="en-US" dirty="0">
                <a:solidFill>
                  <a:srgbClr val="00B0F0"/>
                </a:solidFill>
              </a:rPr>
              <a:t>&lt;T&gt;   Sync and Async </a:t>
            </a:r>
          </a:p>
        </p:txBody>
      </p:sp>
      <p:sp>
        <p:nvSpPr>
          <p:cNvPr id="3" name="TextBox 2">
            <a:extLst>
              <a:ext uri="{FF2B5EF4-FFF2-40B4-BE49-F238E27FC236}">
                <a16:creationId xmlns:a16="http://schemas.microsoft.com/office/drawing/2014/main" id="{620F8234-19FD-9747-8516-A649D7AD993F}"/>
              </a:ext>
            </a:extLst>
          </p:cNvPr>
          <p:cNvSpPr txBox="1"/>
          <p:nvPr/>
        </p:nvSpPr>
        <p:spPr>
          <a:xfrm>
            <a:off x="233681" y="1905059"/>
            <a:ext cx="5862319" cy="2862322"/>
          </a:xfrm>
          <a:prstGeom prst="rect">
            <a:avLst/>
          </a:prstGeom>
          <a:noFill/>
        </p:spPr>
        <p:txBody>
          <a:bodyPr wrap="square" rtlCol="0">
            <a:spAutoFit/>
          </a:bodyPr>
          <a:lstStyle/>
          <a:p>
            <a:pPr marL="457200" marR="0">
              <a:spcBef>
                <a:spcPts val="0"/>
              </a:spcBef>
              <a:spcAft>
                <a:spcPts val="0"/>
              </a:spcAft>
            </a:pPr>
            <a:r>
              <a:rPr lang="en-US" i="1" dirty="0">
                <a:solidFill>
                  <a:srgbClr val="248700"/>
                </a:solidFill>
              </a:rPr>
              <a:t>// Downloading Images Sequentially and Synchronously </a:t>
            </a:r>
            <a:br>
              <a:rPr lang="en-US" i="1" dirty="0">
                <a:solidFill>
                  <a:srgbClr val="248700"/>
                </a:solidFill>
              </a:rPr>
            </a:br>
            <a:r>
              <a:rPr lang="en-US" dirty="0">
                <a:solidFill>
                  <a:srgbClr val="0F54D6"/>
                </a:solidFill>
              </a:rPr>
              <a:t>var </a:t>
            </a:r>
            <a:r>
              <a:rPr lang="en-US" dirty="0">
                <a:solidFill>
                  <a:srgbClr val="383838"/>
                </a:solidFill>
              </a:rPr>
              <a:t>downloader = </a:t>
            </a:r>
            <a:r>
              <a:rPr lang="en-US" dirty="0">
                <a:solidFill>
                  <a:srgbClr val="0F54D6"/>
                </a:solidFill>
              </a:rPr>
              <a:t>new </a:t>
            </a:r>
            <a:r>
              <a:rPr lang="en-US" dirty="0" err="1">
                <a:solidFill>
                  <a:srgbClr val="6B2FBA"/>
                </a:solidFill>
              </a:rPr>
              <a:t>ActionBlock</a:t>
            </a:r>
            <a:r>
              <a:rPr lang="en-US" dirty="0">
                <a:solidFill>
                  <a:srgbClr val="383838"/>
                </a:solidFill>
              </a:rPr>
              <a:t>&lt;</a:t>
            </a:r>
            <a:r>
              <a:rPr lang="en-US" dirty="0">
                <a:solidFill>
                  <a:srgbClr val="0F54D6"/>
                </a:solidFill>
              </a:rPr>
              <a:t>string</a:t>
            </a:r>
            <a:r>
              <a:rPr lang="en-US" dirty="0">
                <a:solidFill>
                  <a:srgbClr val="383838"/>
                </a:solidFill>
              </a:rPr>
              <a:t>&gt;</a:t>
            </a:r>
            <a:r>
              <a:rPr lang="en-US" b="1" dirty="0">
                <a:solidFill>
                  <a:srgbClr val="0093A1"/>
                </a:solidFill>
              </a:rPr>
              <a:t>(</a:t>
            </a:r>
            <a:r>
              <a:rPr lang="en-US" dirty="0" err="1">
                <a:solidFill>
                  <a:srgbClr val="383838"/>
                </a:solidFill>
              </a:rPr>
              <a:t>url</a:t>
            </a:r>
            <a:r>
              <a:rPr lang="en-US" dirty="0">
                <a:solidFill>
                  <a:srgbClr val="383838"/>
                </a:solidFill>
              </a:rPr>
              <a:t> </a:t>
            </a:r>
            <a:r>
              <a:rPr lang="en-US" dirty="0"/>
              <a:t>=&gt;</a:t>
            </a:r>
            <a:br>
              <a:rPr lang="en-US" dirty="0"/>
            </a:br>
            <a:r>
              <a:rPr lang="en-US" b="1" dirty="0">
                <a:solidFill>
                  <a:srgbClr val="0093A1"/>
                </a:solidFill>
              </a:rPr>
              <a:t>{</a:t>
            </a:r>
            <a:br>
              <a:rPr lang="en-US" b="1" dirty="0">
                <a:solidFill>
                  <a:srgbClr val="0093A1"/>
                </a:solidFill>
              </a:rPr>
            </a:br>
            <a:r>
              <a:rPr lang="en-US" b="1" dirty="0">
                <a:solidFill>
                  <a:srgbClr val="0093A1"/>
                </a:solidFill>
              </a:rPr>
              <a:t>    </a:t>
            </a:r>
            <a:r>
              <a:rPr lang="en-US" i="1" dirty="0">
                <a:solidFill>
                  <a:srgbClr val="248700"/>
                </a:solidFill>
              </a:rPr>
              <a:t>// Download returns byte[]</a:t>
            </a:r>
            <a:br>
              <a:rPr lang="en-US" i="1" dirty="0">
                <a:solidFill>
                  <a:srgbClr val="248700"/>
                </a:solidFill>
              </a:rPr>
            </a:br>
            <a:r>
              <a:rPr lang="en-US" i="1" dirty="0">
                <a:solidFill>
                  <a:srgbClr val="248700"/>
                </a:solidFill>
              </a:rPr>
              <a:t>    </a:t>
            </a:r>
            <a:r>
              <a:rPr lang="en-US" dirty="0">
                <a:solidFill>
                  <a:srgbClr val="0F54D6"/>
                </a:solidFill>
              </a:rPr>
              <a:t>byte </a:t>
            </a:r>
            <a:r>
              <a:rPr lang="en-US" b="1" dirty="0">
                <a:solidFill>
                  <a:srgbClr val="0093A1"/>
                </a:solidFill>
              </a:rPr>
              <a:t>[] </a:t>
            </a:r>
            <a:r>
              <a:rPr lang="en-US" dirty="0" err="1">
                <a:solidFill>
                  <a:srgbClr val="383838"/>
                </a:solidFill>
              </a:rPr>
              <a:t>imageData</a:t>
            </a:r>
            <a:r>
              <a:rPr lang="en-US" dirty="0">
                <a:solidFill>
                  <a:srgbClr val="383838"/>
                </a:solidFill>
              </a:rPr>
              <a:t> = </a:t>
            </a:r>
            <a:r>
              <a:rPr lang="en-US" dirty="0"/>
              <a:t>Download</a:t>
            </a:r>
            <a:r>
              <a:rPr lang="en-US" b="1" dirty="0">
                <a:solidFill>
                  <a:srgbClr val="0093A1"/>
                </a:solidFill>
              </a:rPr>
              <a:t>(</a:t>
            </a:r>
            <a:r>
              <a:rPr lang="en-US" dirty="0" err="1">
                <a:solidFill>
                  <a:srgbClr val="383838"/>
                </a:solidFill>
              </a:rPr>
              <a:t>url</a:t>
            </a:r>
            <a:r>
              <a:rPr lang="en-US" b="1" dirty="0">
                <a:solidFill>
                  <a:srgbClr val="0093A1"/>
                </a:solidFill>
              </a:rPr>
              <a:t>)</a:t>
            </a:r>
            <a:r>
              <a:rPr lang="en-US" dirty="0">
                <a:solidFill>
                  <a:srgbClr val="383838"/>
                </a:solidFill>
              </a:rPr>
              <a:t>; </a:t>
            </a:r>
            <a:br>
              <a:rPr lang="en-US" dirty="0">
                <a:solidFill>
                  <a:srgbClr val="383838"/>
                </a:solidFill>
              </a:rPr>
            </a:br>
            <a:r>
              <a:rPr lang="en-US" dirty="0">
                <a:solidFill>
                  <a:srgbClr val="383838"/>
                </a:solidFill>
              </a:rPr>
              <a:t>    </a:t>
            </a:r>
            <a:r>
              <a:rPr lang="en-US" dirty="0">
                <a:solidFill>
                  <a:srgbClr val="6B2FBA"/>
                </a:solidFill>
              </a:rPr>
              <a:t>Process</a:t>
            </a:r>
            <a:r>
              <a:rPr lang="en-US" b="1" dirty="0">
                <a:solidFill>
                  <a:srgbClr val="0093A1"/>
                </a:solidFill>
              </a:rPr>
              <a:t>(</a:t>
            </a:r>
            <a:r>
              <a:rPr lang="en-US" dirty="0" err="1">
                <a:solidFill>
                  <a:srgbClr val="383838"/>
                </a:solidFill>
              </a:rPr>
              <a:t>imageData</a:t>
            </a:r>
            <a:r>
              <a:rPr lang="en-US" b="1" dirty="0">
                <a:solidFill>
                  <a:srgbClr val="0093A1"/>
                </a:solidFill>
              </a:rPr>
              <a:t>)</a:t>
            </a:r>
            <a:r>
              <a:rPr lang="en-US" dirty="0">
                <a:solidFill>
                  <a:srgbClr val="383838"/>
                </a:solidFill>
              </a:rPr>
              <a:t>;</a:t>
            </a:r>
            <a:br>
              <a:rPr lang="en-US" dirty="0">
                <a:solidFill>
                  <a:srgbClr val="383838"/>
                </a:solidFill>
              </a:rPr>
            </a:br>
            <a:r>
              <a:rPr lang="en-US" b="1" dirty="0">
                <a:solidFill>
                  <a:srgbClr val="0093A1"/>
                </a:solidFill>
              </a:rPr>
              <a:t>})</a:t>
            </a:r>
            <a:r>
              <a:rPr lang="en-US" dirty="0">
                <a:solidFill>
                  <a:srgbClr val="383838"/>
                </a:solidFill>
              </a:rPr>
              <a:t>;</a:t>
            </a:r>
            <a:br>
              <a:rPr lang="en-US" dirty="0">
                <a:solidFill>
                  <a:srgbClr val="383838"/>
                </a:solidFill>
              </a:rPr>
            </a:br>
            <a:br>
              <a:rPr lang="en-US" dirty="0">
                <a:solidFill>
                  <a:srgbClr val="383838"/>
                </a:solidFill>
              </a:rPr>
            </a:br>
            <a:r>
              <a:rPr lang="en-US" dirty="0" err="1">
                <a:solidFill>
                  <a:srgbClr val="383838"/>
                </a:solidFill>
              </a:rPr>
              <a:t>downloader.</a:t>
            </a:r>
            <a:r>
              <a:rPr lang="en-US" dirty="0" err="1">
                <a:solidFill>
                  <a:srgbClr val="00855F"/>
                </a:solidFill>
              </a:rPr>
              <a:t>Post</a:t>
            </a:r>
            <a:r>
              <a:rPr lang="en-US" b="1" dirty="0">
                <a:solidFill>
                  <a:srgbClr val="0093A1"/>
                </a:solidFill>
              </a:rPr>
              <a:t>(</a:t>
            </a:r>
            <a:r>
              <a:rPr lang="en-US" dirty="0">
                <a:solidFill>
                  <a:srgbClr val="8C6C41"/>
                </a:solidFill>
              </a:rPr>
              <a:t>"http://</a:t>
            </a:r>
            <a:r>
              <a:rPr lang="en-US" dirty="0" err="1">
                <a:solidFill>
                  <a:srgbClr val="8C6C41"/>
                </a:solidFill>
              </a:rPr>
              <a:t>msdn.com</a:t>
            </a:r>
            <a:r>
              <a:rPr lang="en-US" dirty="0">
                <a:solidFill>
                  <a:srgbClr val="8C6C41"/>
                </a:solidFill>
              </a:rPr>
              <a:t>/concurrency"</a:t>
            </a:r>
            <a:r>
              <a:rPr lang="en-US" b="1" dirty="0">
                <a:solidFill>
                  <a:srgbClr val="0093A1"/>
                </a:solidFill>
              </a:rPr>
              <a:t>)</a:t>
            </a:r>
            <a:r>
              <a:rPr lang="en-US" dirty="0">
                <a:solidFill>
                  <a:srgbClr val="383838"/>
                </a:solidFill>
              </a:rPr>
              <a:t>;</a:t>
            </a:r>
            <a:br>
              <a:rPr lang="en-US" dirty="0">
                <a:solidFill>
                  <a:srgbClr val="383838"/>
                </a:solidFill>
              </a:rPr>
            </a:br>
            <a:r>
              <a:rPr lang="en-US" dirty="0" err="1">
                <a:solidFill>
                  <a:srgbClr val="383838"/>
                </a:solidFill>
              </a:rPr>
              <a:t>downloader.</a:t>
            </a:r>
            <a:r>
              <a:rPr lang="en-US" dirty="0" err="1">
                <a:solidFill>
                  <a:srgbClr val="00855F"/>
                </a:solidFill>
              </a:rPr>
              <a:t>Post</a:t>
            </a:r>
            <a:r>
              <a:rPr lang="en-US" b="1" dirty="0">
                <a:solidFill>
                  <a:srgbClr val="0093A1"/>
                </a:solidFill>
              </a:rPr>
              <a:t>(</a:t>
            </a:r>
            <a:r>
              <a:rPr lang="en-US" dirty="0">
                <a:solidFill>
                  <a:srgbClr val="8C6C41"/>
                </a:solidFill>
              </a:rPr>
              <a:t>"http://</a:t>
            </a:r>
            <a:r>
              <a:rPr lang="en-US" dirty="0" err="1">
                <a:solidFill>
                  <a:srgbClr val="8C6C41"/>
                </a:solidFill>
              </a:rPr>
              <a:t>blogs.msdn.com</a:t>
            </a:r>
            <a:r>
              <a:rPr lang="en-US" dirty="0">
                <a:solidFill>
                  <a:srgbClr val="8C6C41"/>
                </a:solidFill>
              </a:rPr>
              <a:t>/</a:t>
            </a:r>
            <a:r>
              <a:rPr lang="en-US" dirty="0" err="1">
                <a:solidFill>
                  <a:srgbClr val="8C6C41"/>
                </a:solidFill>
              </a:rPr>
              <a:t>pfxteam</a:t>
            </a:r>
            <a:r>
              <a:rPr lang="en-US" dirty="0">
                <a:solidFill>
                  <a:srgbClr val="8C6C41"/>
                </a:solidFill>
              </a:rPr>
              <a:t>"</a:t>
            </a:r>
            <a:r>
              <a:rPr lang="en-US" b="1" dirty="0">
                <a:solidFill>
                  <a:srgbClr val="0093A1"/>
                </a:solidFill>
              </a:rPr>
              <a:t>)</a:t>
            </a:r>
            <a:r>
              <a:rPr lang="en-US" dirty="0">
                <a:solidFill>
                  <a:srgbClr val="383838"/>
                </a:solidFill>
              </a:rPr>
              <a:t>; </a:t>
            </a:r>
            <a:endParaRPr lang="en-US" dirty="0"/>
          </a:p>
        </p:txBody>
      </p:sp>
      <p:sp>
        <p:nvSpPr>
          <p:cNvPr id="4" name="TextBox 3">
            <a:extLst>
              <a:ext uri="{FF2B5EF4-FFF2-40B4-BE49-F238E27FC236}">
                <a16:creationId xmlns:a16="http://schemas.microsoft.com/office/drawing/2014/main" id="{6140E9D7-60EF-9E4C-A5D2-9F5C3582EA48}"/>
              </a:ext>
            </a:extLst>
          </p:cNvPr>
          <p:cNvSpPr txBox="1"/>
          <p:nvPr/>
        </p:nvSpPr>
        <p:spPr>
          <a:xfrm>
            <a:off x="6508695" y="3474720"/>
            <a:ext cx="5547160" cy="2585323"/>
          </a:xfrm>
          <a:prstGeom prst="rect">
            <a:avLst/>
          </a:prstGeom>
          <a:noFill/>
        </p:spPr>
        <p:txBody>
          <a:bodyPr wrap="none" rtlCol="0">
            <a:spAutoFit/>
          </a:bodyPr>
          <a:lstStyle/>
          <a:p>
            <a:r>
              <a:rPr lang="en-US" i="1" dirty="0">
                <a:solidFill>
                  <a:srgbClr val="248700"/>
                </a:solidFill>
              </a:rPr>
              <a:t>// Downloading Images Sequentially and Asynchronously </a:t>
            </a:r>
            <a:br>
              <a:rPr lang="en-US" i="1" dirty="0">
                <a:solidFill>
                  <a:srgbClr val="248700"/>
                </a:solidFill>
              </a:rPr>
            </a:br>
            <a:r>
              <a:rPr lang="en-US" dirty="0">
                <a:solidFill>
                  <a:srgbClr val="0F54D6"/>
                </a:solidFill>
              </a:rPr>
              <a:t>var </a:t>
            </a:r>
            <a:r>
              <a:rPr lang="en-US" dirty="0">
                <a:solidFill>
                  <a:srgbClr val="383838"/>
                </a:solidFill>
              </a:rPr>
              <a:t>downloader = </a:t>
            </a:r>
            <a:r>
              <a:rPr lang="en-US" dirty="0">
                <a:solidFill>
                  <a:srgbClr val="0F54D6"/>
                </a:solidFill>
              </a:rPr>
              <a:t>new </a:t>
            </a:r>
            <a:r>
              <a:rPr lang="en-US" dirty="0" err="1">
                <a:solidFill>
                  <a:srgbClr val="6B2FBA"/>
                </a:solidFill>
              </a:rPr>
              <a:t>ActionBlock</a:t>
            </a:r>
            <a:r>
              <a:rPr lang="en-US" dirty="0">
                <a:solidFill>
                  <a:srgbClr val="383838"/>
                </a:solidFill>
              </a:rPr>
              <a:t>&lt;</a:t>
            </a:r>
            <a:r>
              <a:rPr lang="en-US" dirty="0">
                <a:solidFill>
                  <a:srgbClr val="0F54D6"/>
                </a:solidFill>
              </a:rPr>
              <a:t>string</a:t>
            </a:r>
            <a:r>
              <a:rPr lang="en-US" dirty="0">
                <a:solidFill>
                  <a:srgbClr val="383838"/>
                </a:solidFill>
              </a:rPr>
              <a:t>&gt;</a:t>
            </a:r>
            <a:r>
              <a:rPr lang="en-US" b="1" dirty="0">
                <a:solidFill>
                  <a:srgbClr val="0093A1"/>
                </a:solidFill>
              </a:rPr>
              <a:t>(</a:t>
            </a:r>
            <a:r>
              <a:rPr lang="en-US" dirty="0">
                <a:solidFill>
                  <a:srgbClr val="0F54D6"/>
                </a:solidFill>
              </a:rPr>
              <a:t>async </a:t>
            </a:r>
            <a:r>
              <a:rPr lang="en-US" dirty="0" err="1">
                <a:solidFill>
                  <a:srgbClr val="383838"/>
                </a:solidFill>
              </a:rPr>
              <a:t>url</a:t>
            </a:r>
            <a:r>
              <a:rPr lang="en-US" dirty="0">
                <a:solidFill>
                  <a:srgbClr val="383838"/>
                </a:solidFill>
              </a:rPr>
              <a:t> </a:t>
            </a:r>
            <a:r>
              <a:rPr lang="en-US" dirty="0"/>
              <a:t>=&gt;</a:t>
            </a:r>
            <a:br>
              <a:rPr lang="en-US" dirty="0"/>
            </a:br>
            <a:r>
              <a:rPr lang="en-US" b="1" dirty="0">
                <a:solidFill>
                  <a:srgbClr val="0093A1"/>
                </a:solidFill>
              </a:rPr>
              <a:t>{</a:t>
            </a:r>
            <a:br>
              <a:rPr lang="en-US" b="1" dirty="0">
                <a:solidFill>
                  <a:srgbClr val="0093A1"/>
                </a:solidFill>
              </a:rPr>
            </a:br>
            <a:r>
              <a:rPr lang="en-US" b="1" dirty="0">
                <a:solidFill>
                  <a:srgbClr val="0093A1"/>
                </a:solidFill>
              </a:rPr>
              <a:t>    </a:t>
            </a:r>
            <a:r>
              <a:rPr lang="en-US" dirty="0">
                <a:solidFill>
                  <a:srgbClr val="0F54D6"/>
                </a:solidFill>
              </a:rPr>
              <a:t>byte </a:t>
            </a:r>
            <a:r>
              <a:rPr lang="en-US" b="1" dirty="0">
                <a:solidFill>
                  <a:srgbClr val="0093A1"/>
                </a:solidFill>
              </a:rPr>
              <a:t>[] </a:t>
            </a:r>
            <a:r>
              <a:rPr lang="en-US" dirty="0" err="1">
                <a:solidFill>
                  <a:srgbClr val="383838"/>
                </a:solidFill>
              </a:rPr>
              <a:t>imageData</a:t>
            </a:r>
            <a:r>
              <a:rPr lang="en-US" dirty="0">
                <a:solidFill>
                  <a:srgbClr val="383838"/>
                </a:solidFill>
              </a:rPr>
              <a:t> = </a:t>
            </a:r>
            <a:r>
              <a:rPr lang="en-US" dirty="0">
                <a:solidFill>
                  <a:srgbClr val="0F54D6"/>
                </a:solidFill>
              </a:rPr>
              <a:t>await </a:t>
            </a:r>
            <a:r>
              <a:rPr lang="en-US" dirty="0" err="1"/>
              <a:t>DownloadAsync</a:t>
            </a:r>
            <a:r>
              <a:rPr lang="en-US" b="1" dirty="0">
                <a:solidFill>
                  <a:srgbClr val="0093A1"/>
                </a:solidFill>
              </a:rPr>
              <a:t>(</a:t>
            </a:r>
            <a:r>
              <a:rPr lang="en-US" dirty="0" err="1">
                <a:solidFill>
                  <a:srgbClr val="383838"/>
                </a:solidFill>
              </a:rPr>
              <a:t>url</a:t>
            </a:r>
            <a:r>
              <a:rPr lang="en-US" b="1" dirty="0">
                <a:solidFill>
                  <a:srgbClr val="0093A1"/>
                </a:solidFill>
              </a:rPr>
              <a:t>)</a:t>
            </a:r>
            <a:r>
              <a:rPr lang="en-US" dirty="0">
                <a:solidFill>
                  <a:srgbClr val="383838"/>
                </a:solidFill>
              </a:rPr>
              <a:t>;</a:t>
            </a:r>
            <a:br>
              <a:rPr lang="en-US" dirty="0">
                <a:solidFill>
                  <a:srgbClr val="383838"/>
                </a:solidFill>
              </a:rPr>
            </a:br>
            <a:r>
              <a:rPr lang="en-US" dirty="0">
                <a:solidFill>
                  <a:srgbClr val="383838"/>
                </a:solidFill>
              </a:rPr>
              <a:t>    </a:t>
            </a:r>
            <a:r>
              <a:rPr lang="en-US" dirty="0">
                <a:solidFill>
                  <a:srgbClr val="6B2FBA"/>
                </a:solidFill>
              </a:rPr>
              <a:t>Process</a:t>
            </a:r>
            <a:r>
              <a:rPr lang="en-US" b="1" dirty="0">
                <a:solidFill>
                  <a:srgbClr val="0093A1"/>
                </a:solidFill>
              </a:rPr>
              <a:t>(</a:t>
            </a:r>
            <a:r>
              <a:rPr lang="en-US" dirty="0" err="1">
                <a:solidFill>
                  <a:srgbClr val="383838"/>
                </a:solidFill>
              </a:rPr>
              <a:t>imageData</a:t>
            </a:r>
            <a:r>
              <a:rPr lang="en-US" b="1" dirty="0">
                <a:solidFill>
                  <a:srgbClr val="0093A1"/>
                </a:solidFill>
              </a:rPr>
              <a:t>)</a:t>
            </a:r>
            <a:r>
              <a:rPr lang="en-US" dirty="0">
                <a:solidFill>
                  <a:srgbClr val="383838"/>
                </a:solidFill>
              </a:rPr>
              <a:t>;</a:t>
            </a:r>
            <a:br>
              <a:rPr lang="en-US" dirty="0">
                <a:solidFill>
                  <a:srgbClr val="383838"/>
                </a:solidFill>
              </a:rPr>
            </a:br>
            <a:r>
              <a:rPr lang="en-US" b="1" dirty="0">
                <a:solidFill>
                  <a:srgbClr val="0093A1"/>
                </a:solidFill>
              </a:rPr>
              <a:t>})</a:t>
            </a:r>
            <a:r>
              <a:rPr lang="en-US" dirty="0">
                <a:solidFill>
                  <a:srgbClr val="383838"/>
                </a:solidFill>
              </a:rPr>
              <a:t>;</a:t>
            </a:r>
            <a:br>
              <a:rPr lang="en-US" dirty="0">
                <a:solidFill>
                  <a:srgbClr val="383838"/>
                </a:solidFill>
              </a:rPr>
            </a:br>
            <a:br>
              <a:rPr lang="en-US" dirty="0">
                <a:solidFill>
                  <a:srgbClr val="383838"/>
                </a:solidFill>
              </a:rPr>
            </a:br>
            <a:r>
              <a:rPr lang="en-US" dirty="0" err="1">
                <a:solidFill>
                  <a:srgbClr val="383838"/>
                </a:solidFill>
              </a:rPr>
              <a:t>downloader.</a:t>
            </a:r>
            <a:r>
              <a:rPr lang="en-US" dirty="0" err="1">
                <a:solidFill>
                  <a:srgbClr val="00855F"/>
                </a:solidFill>
              </a:rPr>
              <a:t>Post</a:t>
            </a:r>
            <a:r>
              <a:rPr lang="en-US" b="1" dirty="0">
                <a:solidFill>
                  <a:srgbClr val="0093A1"/>
                </a:solidFill>
              </a:rPr>
              <a:t>(</a:t>
            </a:r>
            <a:r>
              <a:rPr lang="en-US" dirty="0">
                <a:solidFill>
                  <a:srgbClr val="8C6C41"/>
                </a:solidFill>
              </a:rPr>
              <a:t>"http://</a:t>
            </a:r>
            <a:r>
              <a:rPr lang="en-US" dirty="0" err="1">
                <a:solidFill>
                  <a:srgbClr val="8C6C41"/>
                </a:solidFill>
              </a:rPr>
              <a:t>msdn.com</a:t>
            </a:r>
            <a:r>
              <a:rPr lang="en-US" dirty="0">
                <a:solidFill>
                  <a:srgbClr val="8C6C41"/>
                </a:solidFill>
              </a:rPr>
              <a:t>/concurrency "</a:t>
            </a:r>
            <a:r>
              <a:rPr lang="en-US" b="1" dirty="0">
                <a:solidFill>
                  <a:srgbClr val="0093A1"/>
                </a:solidFill>
              </a:rPr>
              <a:t>)</a:t>
            </a:r>
            <a:r>
              <a:rPr lang="en-US" dirty="0">
                <a:solidFill>
                  <a:srgbClr val="383838"/>
                </a:solidFill>
              </a:rPr>
              <a:t>;</a:t>
            </a:r>
            <a:br>
              <a:rPr lang="en-US" dirty="0">
                <a:solidFill>
                  <a:srgbClr val="383838"/>
                </a:solidFill>
              </a:rPr>
            </a:br>
            <a:r>
              <a:rPr lang="en-US" dirty="0" err="1">
                <a:solidFill>
                  <a:srgbClr val="383838"/>
                </a:solidFill>
              </a:rPr>
              <a:t>downloader.</a:t>
            </a:r>
            <a:r>
              <a:rPr lang="en-US" dirty="0" err="1">
                <a:solidFill>
                  <a:srgbClr val="00855F"/>
                </a:solidFill>
              </a:rPr>
              <a:t>Post</a:t>
            </a:r>
            <a:r>
              <a:rPr lang="en-US" b="1" dirty="0">
                <a:solidFill>
                  <a:srgbClr val="0093A1"/>
                </a:solidFill>
              </a:rPr>
              <a:t>(</a:t>
            </a:r>
            <a:r>
              <a:rPr lang="en-US" dirty="0">
                <a:solidFill>
                  <a:srgbClr val="8C6C41"/>
                </a:solidFill>
              </a:rPr>
              <a:t>"http://</a:t>
            </a:r>
            <a:r>
              <a:rPr lang="en-US" dirty="0" err="1">
                <a:solidFill>
                  <a:srgbClr val="8C6C41"/>
                </a:solidFill>
              </a:rPr>
              <a:t>blogs.msdn.com</a:t>
            </a:r>
            <a:r>
              <a:rPr lang="en-US" dirty="0">
                <a:solidFill>
                  <a:srgbClr val="8C6C41"/>
                </a:solidFill>
              </a:rPr>
              <a:t>/</a:t>
            </a:r>
            <a:r>
              <a:rPr lang="en-US" dirty="0" err="1">
                <a:solidFill>
                  <a:srgbClr val="8C6C41"/>
                </a:solidFill>
              </a:rPr>
              <a:t>pfxteam</a:t>
            </a:r>
            <a:r>
              <a:rPr lang="en-US" dirty="0">
                <a:solidFill>
                  <a:srgbClr val="8C6C41"/>
                </a:solidFill>
              </a:rPr>
              <a:t>"</a:t>
            </a:r>
            <a:r>
              <a:rPr lang="en-US" b="1" dirty="0">
                <a:solidFill>
                  <a:srgbClr val="0093A1"/>
                </a:solidFill>
              </a:rPr>
              <a:t>)</a:t>
            </a:r>
            <a:r>
              <a:rPr lang="en-US" dirty="0">
                <a:solidFill>
                  <a:srgbClr val="383838"/>
                </a:solidFill>
              </a:rPr>
              <a:t>;</a:t>
            </a:r>
            <a:endParaRPr lang="en-US" dirty="0"/>
          </a:p>
        </p:txBody>
      </p:sp>
    </p:spTree>
    <p:extLst>
      <p:ext uri="{BB962C8B-B14F-4D97-AF65-F5344CB8AC3E}">
        <p14:creationId xmlns:p14="http://schemas.microsoft.com/office/powerpoint/2010/main" val="93148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5393337" y="2495627"/>
            <a:ext cx="4392488" cy="172819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5"/>
          <p:cNvSpPr/>
          <p:nvPr/>
        </p:nvSpPr>
        <p:spPr>
          <a:xfrm>
            <a:off x="5609361" y="3359723"/>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p:cNvSpPr/>
          <p:nvPr/>
        </p:nvSpPr>
        <p:spPr>
          <a:xfrm>
            <a:off x="6401449" y="3359723"/>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p:cNvSpPr/>
          <p:nvPr/>
        </p:nvSpPr>
        <p:spPr>
          <a:xfrm>
            <a:off x="7193537" y="3359723"/>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p:cNvSpPr/>
          <p:nvPr/>
        </p:nvSpPr>
        <p:spPr>
          <a:xfrm>
            <a:off x="7985625" y="3359723"/>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p:cNvSpPr/>
          <p:nvPr/>
        </p:nvSpPr>
        <p:spPr>
          <a:xfrm>
            <a:off x="8777713" y="3359723"/>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lowchart: Predefined Process 21"/>
          <p:cNvSpPr/>
          <p:nvPr/>
        </p:nvSpPr>
        <p:spPr>
          <a:xfrm>
            <a:off x="5609361" y="2639643"/>
            <a:ext cx="3960440" cy="576064"/>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Action&lt;</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TInput</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2" name="Title 1"/>
          <p:cNvSpPr>
            <a:spLocks noGrp="1"/>
          </p:cNvSpPr>
          <p:nvPr>
            <p:ph type="title"/>
          </p:nvPr>
        </p:nvSpPr>
        <p:spPr/>
        <p:txBody>
          <a:bodyPr/>
          <a:lstStyle/>
          <a:p>
            <a:r>
              <a:rPr lang="en-US" dirty="0" err="1">
                <a:solidFill>
                  <a:srgbClr val="00B0F0"/>
                </a:solidFill>
              </a:rPr>
              <a:t>MaxDegreeOfParallelism</a:t>
            </a:r>
            <a:endParaRPr lang="en-US" dirty="0">
              <a:solidFill>
                <a:srgbClr val="00B0F0"/>
              </a:solidFill>
            </a:endParaRPr>
          </a:p>
        </p:txBody>
      </p:sp>
      <p:sp>
        <p:nvSpPr>
          <p:cNvPr id="12" name="Rounded Rectangle 11"/>
          <p:cNvSpPr/>
          <p:nvPr/>
        </p:nvSpPr>
        <p:spPr>
          <a:xfrm>
            <a:off x="3089081" y="3431731"/>
            <a:ext cx="648072" cy="57606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ounded Rectangle 29"/>
          <p:cNvSpPr/>
          <p:nvPr/>
        </p:nvSpPr>
        <p:spPr>
          <a:xfrm>
            <a:off x="3089081" y="3431731"/>
            <a:ext cx="648072" cy="57606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p:cNvSpPr txBox="1"/>
          <p:nvPr/>
        </p:nvSpPr>
        <p:spPr>
          <a:xfrm>
            <a:off x="5033297" y="4439846"/>
            <a:ext cx="525658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00B0F0"/>
                </a:solidFill>
                <a:effectLst/>
                <a:uLnTx/>
                <a:uFillTx/>
                <a:latin typeface="Calibri" panose="020F0502020204030204"/>
                <a:ea typeface="+mn-ea"/>
                <a:cs typeface="+mn-cs"/>
              </a:rPr>
              <a:t>MaxDegreeOfParallelism</a:t>
            </a:r>
            <a:r>
              <a:rPr kumimoji="0" lang="en-US" sz="3200" b="1" i="0" u="none" strike="noStrike" kern="1200" cap="none" spc="0" normalizeH="0" baseline="0" noProof="0" dirty="0">
                <a:ln>
                  <a:noFill/>
                </a:ln>
                <a:solidFill>
                  <a:srgbClr val="00B0F0"/>
                </a:solidFill>
                <a:effectLst/>
                <a:uLnTx/>
                <a:uFillTx/>
                <a:latin typeface="Calibri" panose="020F0502020204030204"/>
                <a:ea typeface="+mn-ea"/>
                <a:cs typeface="+mn-cs"/>
              </a:rPr>
              <a:t> = 2</a:t>
            </a:r>
          </a:p>
        </p:txBody>
      </p:sp>
    </p:spTree>
    <p:extLst>
      <p:ext uri="{BB962C8B-B14F-4D97-AF65-F5344CB8AC3E}">
        <p14:creationId xmlns:p14="http://schemas.microsoft.com/office/powerpoint/2010/main" val="326308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2" nodeType="withEffect">
                                  <p:stCondLst>
                                    <p:cond delay="200"/>
                                  </p:stCondLst>
                                  <p:childTnLst>
                                    <p:set>
                                      <p:cBhvr>
                                        <p:cTn id="8" dur="1" fill="hold">
                                          <p:stCondLst>
                                            <p:cond delay="0"/>
                                          </p:stCondLst>
                                        </p:cTn>
                                        <p:tgtEl>
                                          <p:spTgt spid="30"/>
                                        </p:tgtEl>
                                        <p:attrNameLst>
                                          <p:attrName>style.visibility</p:attrName>
                                        </p:attrNameLst>
                                      </p:cBhvr>
                                      <p:to>
                                        <p:strVal val="visible"/>
                                      </p:to>
                                    </p:set>
                                  </p:childTnLst>
                                </p:cTn>
                              </p:par>
                              <p:par>
                                <p:cTn id="9" presetID="63" presetClass="path" presetSubtype="0" accel="50000" decel="50000" fill="hold" grpId="0" nodeType="withEffect">
                                  <p:stCondLst>
                                    <p:cond delay="0"/>
                                  </p:stCondLst>
                                  <p:childTnLst>
                                    <p:animMotion origin="layout" path="M 2.5E-6 4.44444E-6 L 0.63385 0.00023 " pathEditMode="relative" rAng="0" ptsTypes="AA">
                                      <p:cBhvr>
                                        <p:cTn id="10" dur="1000" fill="hold"/>
                                        <p:tgtEl>
                                          <p:spTgt spid="12"/>
                                        </p:tgtEl>
                                        <p:attrNameLst>
                                          <p:attrName>ppt_x</p:attrName>
                                          <p:attrName>ppt_y</p:attrName>
                                        </p:attrNameLst>
                                      </p:cBhvr>
                                      <p:rCtr x="317" y="0"/>
                                    </p:animMotion>
                                  </p:childTnLst>
                                </p:cTn>
                              </p:par>
                              <p:par>
                                <p:cTn id="11" presetID="63" presetClass="path" presetSubtype="0" accel="50000" decel="50000" fill="hold" grpId="0" nodeType="withEffect">
                                  <p:stCondLst>
                                    <p:cond delay="200"/>
                                  </p:stCondLst>
                                  <p:childTnLst>
                                    <p:animMotion origin="layout" path="M 2.5E-6 4.44444E-6 L 0.54739 0.00023 " pathEditMode="relative" rAng="0" ptsTypes="AA">
                                      <p:cBhvr>
                                        <p:cTn id="12" dur="1000" fill="hold"/>
                                        <p:tgtEl>
                                          <p:spTgt spid="30"/>
                                        </p:tgtEl>
                                        <p:attrNameLst>
                                          <p:attrName>ppt_x</p:attrName>
                                          <p:attrName>ppt_y</p:attrName>
                                        </p:attrNameLst>
                                      </p:cBhvr>
                                      <p:rCtr x="274" y="0"/>
                                    </p:animMotion>
                                  </p:childTnLst>
                                </p:cTn>
                              </p:par>
                            </p:childTnLst>
                          </p:cTn>
                        </p:par>
                        <p:par>
                          <p:cTn id="13" fill="hold">
                            <p:stCondLst>
                              <p:cond delay="1200"/>
                            </p:stCondLst>
                            <p:childTnLst>
                              <p:par>
                                <p:cTn id="14" presetID="8" presetClass="emph" presetSubtype="0" fill="hold" grpId="1" nodeType="afterEffect">
                                  <p:stCondLst>
                                    <p:cond delay="0"/>
                                  </p:stCondLst>
                                  <p:childTnLst>
                                    <p:animRot by="43200000">
                                      <p:cBhvr>
                                        <p:cTn id="15" dur="2000" fill="hold"/>
                                        <p:tgtEl>
                                          <p:spTgt spid="12"/>
                                        </p:tgtEl>
                                        <p:attrNameLst>
                                          <p:attrName>r</p:attrName>
                                        </p:attrNameLst>
                                      </p:cBhvr>
                                    </p:animRot>
                                  </p:childTnLst>
                                </p:cTn>
                              </p:par>
                              <p:par>
                                <p:cTn id="16" presetID="8" presetClass="emph" presetSubtype="0" fill="hold" grpId="1" nodeType="withEffect">
                                  <p:stCondLst>
                                    <p:cond delay="200"/>
                                  </p:stCondLst>
                                  <p:childTnLst>
                                    <p:animRot by="43200000">
                                      <p:cBhvr>
                                        <p:cTn id="17" dur="2100" fill="hold"/>
                                        <p:tgtEl>
                                          <p:spTgt spid="30"/>
                                        </p:tgtEl>
                                        <p:attrNameLst>
                                          <p:attrName>r</p:attrName>
                                        </p:attrNameLst>
                                      </p:cBhvr>
                                    </p:animRot>
                                  </p:childTnLst>
                                </p:cTn>
                              </p:par>
                            </p:childTnLst>
                          </p:cTn>
                        </p:par>
                        <p:par>
                          <p:cTn id="18" fill="hold">
                            <p:stCondLst>
                              <p:cond delay="3500"/>
                            </p:stCondLst>
                            <p:childTnLst>
                              <p:par>
                                <p:cTn id="19" presetID="9" presetClass="exit" presetSubtype="0" fill="hold" nodeType="afterEffect">
                                  <p:stCondLst>
                                    <p:cond delay="0"/>
                                  </p:stCondLst>
                                  <p:childTnLst>
                                    <p:animEffect transition="out" filter="dissolve">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par>
                                <p:cTn id="22" presetID="9" presetClass="exit" presetSubtype="0" fill="hold" nodeType="withEffect">
                                  <p:stCondLst>
                                    <p:cond delay="200"/>
                                  </p:stCondLst>
                                  <p:childTnLst>
                                    <p:animEffect transition="out" filter="dissolve">
                                      <p:cBhvr>
                                        <p:cTn id="23" dur="500"/>
                                        <p:tgtEl>
                                          <p:spTgt spid="30"/>
                                        </p:tgtEl>
                                      </p:cBhvr>
                                    </p:animEffect>
                                    <p:set>
                                      <p:cBhvr>
                                        <p:cTn id="24"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30" grpId="0" animBg="1"/>
      <p:bldP spid="30" grpId="1" animBg="1"/>
      <p:bldP spid="30"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140D5F-3E1A-864E-9C7E-7912D44BD68F}"/>
              </a:ext>
            </a:extLst>
          </p:cNvPr>
          <p:cNvPicPr>
            <a:picLocks noChangeAspect="1"/>
          </p:cNvPicPr>
          <p:nvPr/>
        </p:nvPicPr>
        <p:blipFill>
          <a:blip r:embed="rId3">
            <a:alphaModFix amt="26000"/>
          </a:blip>
          <a:stretch>
            <a:fillRect/>
          </a:stretch>
        </p:blipFill>
        <p:spPr>
          <a:xfrm>
            <a:off x="1198418" y="15841"/>
            <a:ext cx="10014412" cy="4329603"/>
          </a:xfrm>
          <a:prstGeom prst="rect">
            <a:avLst/>
          </a:prstGeom>
        </p:spPr>
      </p:pic>
      <p:sp>
        <p:nvSpPr>
          <p:cNvPr id="2" name="Title 1"/>
          <p:cNvSpPr>
            <a:spLocks noGrp="1"/>
          </p:cNvSpPr>
          <p:nvPr>
            <p:ph type="title"/>
          </p:nvPr>
        </p:nvSpPr>
        <p:spPr>
          <a:xfrm>
            <a:off x="2275448" y="3416126"/>
            <a:ext cx="9601200" cy="883228"/>
          </a:xfrm>
        </p:spPr>
        <p:txBody>
          <a:bodyPr>
            <a:noAutofit/>
          </a:bodyPr>
          <a:lstStyle/>
          <a:p>
            <a:br>
              <a:rPr lang="en-US" sz="7000" dirty="0">
                <a:solidFill>
                  <a:srgbClr val="0070C0"/>
                </a:solidFill>
              </a:rPr>
            </a:br>
            <a:br>
              <a:rPr lang="en-US" sz="7000" dirty="0">
                <a:solidFill>
                  <a:srgbClr val="0070C0"/>
                </a:solidFill>
              </a:rPr>
            </a:br>
            <a:br>
              <a:rPr lang="en-US" sz="7000" dirty="0">
                <a:solidFill>
                  <a:srgbClr val="0070C0"/>
                </a:solidFill>
              </a:rPr>
            </a:br>
            <a:br>
              <a:rPr lang="en-US" sz="7000" dirty="0">
                <a:solidFill>
                  <a:srgbClr val="0070C0"/>
                </a:solidFill>
              </a:rPr>
            </a:br>
            <a:r>
              <a:rPr lang="en-US" sz="7000" dirty="0">
                <a:solidFill>
                  <a:srgbClr val="0070C0"/>
                </a:solidFill>
              </a:rPr>
              <a:t>High Performance </a:t>
            </a:r>
            <a:br>
              <a:rPr lang="en-US" sz="7000" dirty="0">
                <a:solidFill>
                  <a:srgbClr val="0070C0"/>
                </a:solidFill>
              </a:rPr>
            </a:br>
            <a:r>
              <a:rPr lang="en-US" sz="7000" dirty="0">
                <a:solidFill>
                  <a:srgbClr val="0070C0"/>
                </a:solidFill>
              </a:rPr>
              <a:t>    Stream Processing </a:t>
            </a:r>
            <a:br>
              <a:rPr lang="en-US" sz="7000" dirty="0">
                <a:solidFill>
                  <a:srgbClr val="0070C0"/>
                </a:solidFill>
              </a:rPr>
            </a:br>
            <a:r>
              <a:rPr lang="en-US" sz="7000" dirty="0">
                <a:solidFill>
                  <a:srgbClr val="0070C0"/>
                </a:solidFill>
              </a:rPr>
              <a:t>         and Workflows </a:t>
            </a:r>
            <a:br>
              <a:rPr lang="en-US" sz="7000" dirty="0">
                <a:solidFill>
                  <a:srgbClr val="0070C0"/>
                </a:solidFill>
              </a:rPr>
            </a:br>
            <a:r>
              <a:rPr lang="en-US" sz="7000" dirty="0">
                <a:solidFill>
                  <a:srgbClr val="0070C0"/>
                </a:solidFill>
              </a:rPr>
              <a:t>with TPL Dataflow</a:t>
            </a:r>
          </a:p>
        </p:txBody>
      </p:sp>
      <p:sp>
        <p:nvSpPr>
          <p:cNvPr id="4" name="Title 1"/>
          <p:cNvSpPr txBox="1">
            <a:spLocks/>
          </p:cNvSpPr>
          <p:nvPr/>
        </p:nvSpPr>
        <p:spPr>
          <a:xfrm>
            <a:off x="8022265" y="5136491"/>
            <a:ext cx="4405262" cy="443325"/>
          </a:xfrm>
          <a:prstGeom prst="rect">
            <a:avLst/>
          </a:prstGeom>
        </p:spPr>
        <p:txBody>
          <a:bodyPr vert="horz" lIns="91440" tIns="45720" rIns="91440" bIns="45720" rtlCol="0" anchor="b">
            <a:normAutofit fontScale="97500"/>
          </a:bodyPr>
          <a:lstStyle>
            <a:lvl1pPr marL="0" indent="0" algn="ctr" defTabSz="914400" rtl="0" eaLnBrk="1" latinLnBrk="0" hangingPunct="1">
              <a:lnSpc>
                <a:spcPct val="90000"/>
              </a:lnSpc>
              <a:spcBef>
                <a:spcPct val="0"/>
              </a:spcBef>
              <a:buFont typeface="Arial" pitchFamily="34" charset="0"/>
              <a:buNone/>
              <a:defRPr sz="5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 typeface="Arial" pitchFamily="34" charset="0"/>
              <a:buNone/>
              <a:tabLst/>
              <a:defRPr/>
            </a:pPr>
            <a:endParaRPr kumimoji="0" lang="en-US" sz="2000" b="1" i="0" u="none" strike="noStrike" kern="1200" cap="none" spc="0" normalizeH="0" baseline="0" noProof="0" dirty="0">
              <a:ln>
                <a:noFill/>
              </a:ln>
              <a:solidFill>
                <a:srgbClr val="1CADE4"/>
              </a:solidFill>
              <a:effectLst/>
              <a:uLnTx/>
              <a:uFillTx/>
              <a:latin typeface="Calibri Light" panose="020F0302020204030204"/>
              <a:ea typeface="+mj-ea"/>
              <a:cs typeface="+mj-cs"/>
            </a:endParaRPr>
          </a:p>
        </p:txBody>
      </p:sp>
      <p:sp>
        <p:nvSpPr>
          <p:cNvPr id="7" name="Text Placeholder 2">
            <a:extLst>
              <a:ext uri="{FF2B5EF4-FFF2-40B4-BE49-F238E27FC236}">
                <a16:creationId xmlns:a16="http://schemas.microsoft.com/office/drawing/2014/main" id="{7B6CE7D5-393E-9144-B131-C8B600F85D69}"/>
              </a:ext>
            </a:extLst>
          </p:cNvPr>
          <p:cNvSpPr txBox="1">
            <a:spLocks/>
          </p:cNvSpPr>
          <p:nvPr/>
        </p:nvSpPr>
        <p:spPr>
          <a:xfrm>
            <a:off x="1883932" y="6414074"/>
            <a:ext cx="9601200" cy="674914"/>
          </a:xfrm>
          <a:prstGeom prst="rect">
            <a:avLst/>
          </a:prstGeom>
        </p:spPr>
        <p:txBody>
          <a:bodyPr vert="horz" lIns="91440" tIns="45720" rIns="91440" bIns="45720" rtlCol="0" anchor="t" anchorCtr="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tint val="75000"/>
                  </a:schemeClr>
                </a:solidFill>
                <a:latin typeface="+mn-lt"/>
                <a:ea typeface="+mn-ea"/>
                <a:cs typeface="+mn-cs"/>
              </a:defRPr>
            </a:lvl9pPr>
          </a:lstStyle>
          <a:p>
            <a:pPr marL="0" marR="0" lvl="0" indent="0" algn="r" defTabSz="914400" rtl="0" eaLnBrk="1" fontAlgn="auto" latinLnBrk="0" hangingPunct="1">
              <a:lnSpc>
                <a:spcPct val="90000"/>
              </a:lnSpc>
              <a:spcBef>
                <a:spcPts val="1200"/>
              </a:spcBef>
              <a:spcAft>
                <a:spcPts val="200"/>
              </a:spcAft>
              <a:buClr>
                <a:srgbClr val="1CADE4"/>
              </a:buClr>
              <a:buSzPct val="100000"/>
              <a:buFont typeface="Calibri" panose="020F0502020204030204" pitchFamily="34" charset="0"/>
              <a:buNone/>
              <a:tabLst/>
              <a:defRPr/>
            </a:pPr>
            <a:r>
              <a:rPr kumimoji="0" lang="en-US" sz="2400" b="1" i="0" u="none" strike="noStrike" kern="1200" cap="all" spc="200" normalizeH="0" baseline="0" noProof="0">
                <a:ln>
                  <a:noFill/>
                </a:ln>
                <a:solidFill>
                  <a:prstClr val="white"/>
                </a:solidFill>
                <a:effectLst/>
                <a:uLnTx/>
                <a:uFillTx/>
                <a:latin typeface="Calibri Light" panose="020F0302020204030204"/>
                <a:ea typeface="+mn-ea"/>
                <a:cs typeface="+mn-cs"/>
              </a:rPr>
              <a:t>Riccardo Terrell</a:t>
            </a:r>
            <a:endParaRPr kumimoji="0" lang="en-US" sz="2400" b="1" i="0" u="none" strike="noStrike" kern="1200" cap="all" spc="200" normalizeH="0" baseline="0" noProof="0" dirty="0">
              <a:ln>
                <a:noFill/>
              </a:ln>
              <a:solidFill>
                <a:prstClr val="white"/>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72626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D1510-9C4F-9A49-8471-C7EBAED0F68F}"/>
              </a:ext>
            </a:extLst>
          </p:cNvPr>
          <p:cNvSpPr>
            <a:spLocks noGrp="1"/>
          </p:cNvSpPr>
          <p:nvPr>
            <p:ph type="title"/>
          </p:nvPr>
        </p:nvSpPr>
        <p:spPr>
          <a:xfrm>
            <a:off x="1097280" y="286603"/>
            <a:ext cx="10058400" cy="1450757"/>
          </a:xfrm>
        </p:spPr>
        <p:txBody>
          <a:bodyPr/>
          <a:lstStyle/>
          <a:p>
            <a:r>
              <a:rPr lang="en-US" dirty="0"/>
              <a:t>TPL Dataflow Parallelism</a:t>
            </a:r>
          </a:p>
        </p:txBody>
      </p:sp>
      <p:sp>
        <p:nvSpPr>
          <p:cNvPr id="3" name="Content Placeholder 2">
            <a:extLst>
              <a:ext uri="{FF2B5EF4-FFF2-40B4-BE49-F238E27FC236}">
                <a16:creationId xmlns:a16="http://schemas.microsoft.com/office/drawing/2014/main" id="{67018EAA-1367-FC4C-9DBE-BFDB3125632F}"/>
              </a:ext>
            </a:extLst>
          </p:cNvPr>
          <p:cNvSpPr>
            <a:spLocks noGrp="1"/>
          </p:cNvSpPr>
          <p:nvPr>
            <p:ph idx="1"/>
          </p:nvPr>
        </p:nvSpPr>
        <p:spPr>
          <a:xfrm>
            <a:off x="1097280" y="1845734"/>
            <a:ext cx="10058400" cy="4023360"/>
          </a:xfrm>
        </p:spPr>
        <p:txBody>
          <a:bodyPr>
            <a:normAutofit/>
          </a:bodyPr>
          <a:lstStyle/>
          <a:p>
            <a:pPr marL="0" marR="0">
              <a:lnSpc>
                <a:spcPct val="100000"/>
              </a:lnSpc>
              <a:spcBef>
                <a:spcPts val="0"/>
              </a:spcBef>
              <a:spcAft>
                <a:spcPts val="0"/>
              </a:spcAft>
            </a:pPr>
            <a:r>
              <a:rPr lang="en-US" sz="1800" dirty="0" err="1">
                <a:solidFill>
                  <a:srgbClr val="0000FF"/>
                </a:solidFill>
                <a:latin typeface="Consolas" panose="020B0609020204030204" pitchFamily="49" charset="0"/>
                <a:ea typeface="Times New Roman" panose="02020603050405020304" pitchFamily="18" charset="0"/>
                <a:cs typeface="Times New Roman" panose="02020603050405020304" pitchFamily="18" charset="0"/>
              </a:rPr>
              <a:t>var</a:t>
            </a:r>
            <a:r>
              <a:rPr lang="en-US" sz="18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latin typeface="Consolas" panose="020B0609020204030204" pitchFamily="49" charset="0"/>
                <a:ea typeface="Times New Roman" panose="02020603050405020304" pitchFamily="18" charset="0"/>
                <a:cs typeface="Times New Roman" panose="02020603050405020304" pitchFamily="18" charset="0"/>
              </a:rPr>
              <a:t>actionBlock</a:t>
            </a:r>
            <a:r>
              <a:rPr lang="en-US" sz="1800" dirty="0">
                <a:latin typeface="Consolas" panose="020B0609020204030204" pitchFamily="49" charset="0"/>
                <a:ea typeface="Times New Roman" panose="02020603050405020304" pitchFamily="18" charset="0"/>
                <a:cs typeface="Times New Roman" panose="02020603050405020304" pitchFamily="18" charset="0"/>
              </a:rPr>
              <a:t> = </a:t>
            </a:r>
            <a:r>
              <a:rPr lang="en-US" sz="18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new </a:t>
            </a:r>
            <a:r>
              <a:rPr lang="en-US" sz="1800" dirty="0" err="1">
                <a:solidFill>
                  <a:srgbClr val="288EAD"/>
                </a:solidFill>
                <a:latin typeface="Consolas" panose="020B0609020204030204" pitchFamily="49" charset="0"/>
                <a:ea typeface="Times New Roman" panose="02020603050405020304" pitchFamily="18" charset="0"/>
                <a:cs typeface="Times New Roman" panose="02020603050405020304" pitchFamily="18" charset="0"/>
              </a:rPr>
              <a:t>ActionBlock</a:t>
            </a:r>
            <a:r>
              <a:rPr lang="en-US" sz="1800" dirty="0">
                <a:latin typeface="Consolas" panose="020B0609020204030204" pitchFamily="49" charset="0"/>
                <a:ea typeface="Times New Roman" panose="02020603050405020304" pitchFamily="18" charset="0"/>
                <a:cs typeface="Times New Roman" panose="02020603050405020304" pitchFamily="18" charset="0"/>
              </a:rPr>
              <a:t>&lt;</a:t>
            </a:r>
            <a:r>
              <a:rPr lang="en-US" sz="1800" dirty="0" err="1">
                <a:solidFill>
                  <a:srgbClr val="0000FF"/>
                </a:solidFill>
                <a:latin typeface="Consolas" panose="020B0609020204030204" pitchFamily="49" charset="0"/>
                <a:ea typeface="Times New Roman" panose="02020603050405020304" pitchFamily="18" charset="0"/>
                <a:cs typeface="Times New Roman" panose="02020603050405020304" pitchFamily="18" charset="0"/>
              </a:rPr>
              <a:t>int</a:t>
            </a:r>
            <a:r>
              <a:rPr lang="en-US" sz="1800" dirty="0">
                <a:latin typeface="Consolas" panose="020B0609020204030204" pitchFamily="49" charset="0"/>
                <a:ea typeface="Times New Roman" panose="02020603050405020304" pitchFamily="18" charset="0"/>
                <a:cs typeface="Times New Roman" panose="02020603050405020304" pitchFamily="18" charset="0"/>
              </a:rPr>
              <a:t>&gt;((</a:t>
            </a:r>
            <a:r>
              <a:rPr lang="en-US" sz="1800" dirty="0" err="1">
                <a:latin typeface="Consolas" panose="020B0609020204030204" pitchFamily="49" charset="0"/>
                <a:ea typeface="Times New Roman" panose="02020603050405020304" pitchFamily="18" charset="0"/>
                <a:cs typeface="Times New Roman" panose="02020603050405020304" pitchFamily="18" charset="0"/>
              </a:rPr>
              <a:t>i</a:t>
            </a:r>
            <a:r>
              <a:rPr lang="en-US" sz="1800" dirty="0">
                <a:latin typeface="Consolas" panose="020B0609020204030204" pitchFamily="49" charset="0"/>
                <a:ea typeface="Times New Roman" panose="02020603050405020304" pitchFamily="18" charset="0"/>
                <a:cs typeface="Times New Roman" panose="02020603050405020304" pitchFamily="18" charset="0"/>
              </a:rPr>
              <a:t>) =&gt; {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0000"/>
              </a:lnSpc>
              <a:spcBef>
                <a:spcPts val="0"/>
              </a:spcBef>
              <a:spcAft>
                <a:spcPts val="0"/>
              </a:spcAft>
            </a:pPr>
            <a:r>
              <a:rPr lang="en-US" sz="1800" dirty="0" err="1">
                <a:solidFill>
                  <a:srgbClr val="288EAD"/>
                </a:solidFill>
                <a:latin typeface="Consolas" panose="020B0609020204030204" pitchFamily="49" charset="0"/>
                <a:ea typeface="Times New Roman" panose="02020603050405020304" pitchFamily="18" charset="0"/>
                <a:cs typeface="Times New Roman" panose="02020603050405020304" pitchFamily="18" charset="0"/>
              </a:rPr>
              <a:t>Console</a:t>
            </a:r>
            <a:r>
              <a:rPr lang="en-US" sz="1800" dirty="0" err="1">
                <a:latin typeface="Consolas" panose="020B0609020204030204" pitchFamily="49" charset="0"/>
                <a:ea typeface="Times New Roman" panose="02020603050405020304" pitchFamily="18" charset="0"/>
                <a:cs typeface="Times New Roman" panose="02020603050405020304" pitchFamily="18" charset="0"/>
              </a:rPr>
              <a:t>.WriteLine</a:t>
            </a:r>
            <a:r>
              <a:rPr lang="en-US" sz="1800" dirty="0">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A01414"/>
                </a:solidFill>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3AB270"/>
                </a:solidFill>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288EAD"/>
                </a:solidFill>
                <a:latin typeface="Consolas" panose="020B0609020204030204" pitchFamily="49" charset="0"/>
                <a:ea typeface="Times New Roman" panose="02020603050405020304" pitchFamily="18" charset="0"/>
                <a:cs typeface="Times New Roman" panose="02020603050405020304" pitchFamily="18" charset="0"/>
              </a:rPr>
              <a:t>Thread</a:t>
            </a:r>
            <a:r>
              <a:rPr lang="en-US" sz="1800" dirty="0" err="1">
                <a:latin typeface="Consolas" panose="020B0609020204030204" pitchFamily="49" charset="0"/>
                <a:ea typeface="Times New Roman" panose="02020603050405020304" pitchFamily="18" charset="0"/>
                <a:cs typeface="Times New Roman" panose="02020603050405020304" pitchFamily="18" charset="0"/>
              </a:rPr>
              <a:t>.CurrentThread.ManagedThreadId</a:t>
            </a:r>
            <a:r>
              <a:rPr lang="en-US" sz="1800" dirty="0">
                <a:solidFill>
                  <a:srgbClr val="3AB270"/>
                </a:solidFill>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A01414"/>
                </a:solidFill>
                <a:latin typeface="Consolas" panose="020B0609020204030204" pitchFamily="49" charset="0"/>
                <a:ea typeface="Times New Roman" panose="02020603050405020304" pitchFamily="18" charset="0"/>
                <a:cs typeface="Times New Roman" panose="02020603050405020304" pitchFamily="18" charset="0"/>
              </a:rPr>
              <a:t>\t</a:t>
            </a:r>
            <a:r>
              <a:rPr lang="en-US" sz="1800" dirty="0">
                <a:solidFill>
                  <a:srgbClr val="3AB270"/>
                </a:solidFill>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latin typeface="Consolas" panose="020B0609020204030204" pitchFamily="49" charset="0"/>
                <a:ea typeface="Times New Roman" panose="02020603050405020304" pitchFamily="18" charset="0"/>
                <a:cs typeface="Times New Roman" panose="02020603050405020304" pitchFamily="18" charset="0"/>
              </a:rPr>
              <a:t>i</a:t>
            </a:r>
            <a:r>
              <a:rPr lang="en-US" sz="1800" dirty="0">
                <a:solidFill>
                  <a:srgbClr val="3AB270"/>
                </a:solidFill>
                <a:latin typeface="Consolas" panose="020B0609020204030204" pitchFamily="49" charset="0"/>
                <a:ea typeface="Times New Roman" panose="02020603050405020304" pitchFamily="18" charset="0"/>
                <a:cs typeface="Times New Roman" panose="02020603050405020304" pitchFamily="18" charset="0"/>
              </a:rPr>
              <a:t>}</a:t>
            </a:r>
            <a:r>
              <a:rPr lang="en-US" sz="1800" dirty="0">
                <a:solidFill>
                  <a:srgbClr val="A01414"/>
                </a:solidFill>
                <a:latin typeface="Consolas" panose="020B0609020204030204" pitchFamily="49" charset="0"/>
                <a:ea typeface="Times New Roman" panose="02020603050405020304" pitchFamily="18" charset="0"/>
                <a:cs typeface="Times New Roman" panose="02020603050405020304" pitchFamily="18" charset="0"/>
              </a:rPr>
              <a:t>"</a:t>
            </a:r>
            <a:r>
              <a:rPr lang="en-US" sz="1800" dirty="0">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0000"/>
              </a:lnSpc>
              <a:spcBef>
                <a:spcPts val="0"/>
              </a:spcBef>
              <a:spcAft>
                <a:spcPts val="0"/>
              </a:spcAft>
            </a:pPr>
            <a:r>
              <a:rPr lang="en-US" sz="1800" dirty="0">
                <a:latin typeface="Consolas" panose="020B0609020204030204" pitchFamily="49" charset="0"/>
                <a:ea typeface="Times New Roman" panose="02020603050405020304" pitchFamily="18" charset="0"/>
                <a:cs typeface="Times New Roman" panose="02020603050405020304" pitchFamily="18" charset="0"/>
              </a:rPr>
              <a:t>}); </a:t>
            </a:r>
          </a:p>
          <a:p>
            <a:pPr marL="0" marR="0">
              <a:lnSpc>
                <a:spcPct val="100000"/>
              </a:lnSpc>
              <a:spcBef>
                <a:spcPts val="0"/>
              </a:spcBef>
              <a:spcAft>
                <a:spcPts val="0"/>
              </a:spcAft>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0000"/>
              </a:lnSpc>
              <a:spcBef>
                <a:spcPts val="0"/>
              </a:spcBef>
              <a:spcAft>
                <a:spcPts val="0"/>
              </a:spcAft>
              <a:buNone/>
            </a:pPr>
            <a:endParaRPr lang="en-US" sz="18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endParaRPr>
          </a:p>
          <a:p>
            <a:pPr marL="0" marR="0" indent="0">
              <a:lnSpc>
                <a:spcPct val="100000"/>
              </a:lnSpc>
              <a:spcBef>
                <a:spcPts val="0"/>
              </a:spcBef>
              <a:spcAft>
                <a:spcPts val="0"/>
              </a:spcAft>
              <a:buNone/>
            </a:pPr>
            <a:r>
              <a:rPr lang="en-US" sz="18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for </a:t>
            </a:r>
            <a:r>
              <a:rPr lang="en-US" sz="1800" dirty="0">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0000FF"/>
                </a:solidFill>
                <a:latin typeface="Consolas" panose="020B0609020204030204" pitchFamily="49" charset="0"/>
                <a:ea typeface="Times New Roman" panose="02020603050405020304" pitchFamily="18" charset="0"/>
                <a:cs typeface="Times New Roman" panose="02020603050405020304" pitchFamily="18" charset="0"/>
              </a:rPr>
              <a:t>var</a:t>
            </a:r>
            <a:r>
              <a:rPr lang="en-US" sz="18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latin typeface="Consolas" panose="020B0609020204030204" pitchFamily="49" charset="0"/>
                <a:ea typeface="Times New Roman" panose="02020603050405020304" pitchFamily="18" charset="0"/>
                <a:cs typeface="Times New Roman" panose="02020603050405020304" pitchFamily="18" charset="0"/>
              </a:rPr>
              <a:t>i</a:t>
            </a:r>
            <a:r>
              <a:rPr lang="en-US" sz="1800" dirty="0">
                <a:latin typeface="Consolas" panose="020B0609020204030204" pitchFamily="49" charset="0"/>
                <a:ea typeface="Times New Roman" panose="02020603050405020304" pitchFamily="18" charset="0"/>
                <a:cs typeface="Times New Roman" panose="02020603050405020304" pitchFamily="18" charset="0"/>
              </a:rPr>
              <a:t> = 0; </a:t>
            </a:r>
            <a:r>
              <a:rPr lang="en-US" sz="1800" dirty="0" err="1">
                <a:latin typeface="Consolas" panose="020B0609020204030204" pitchFamily="49" charset="0"/>
                <a:ea typeface="Times New Roman" panose="02020603050405020304" pitchFamily="18" charset="0"/>
                <a:cs typeface="Times New Roman" panose="02020603050405020304" pitchFamily="18" charset="0"/>
              </a:rPr>
              <a:t>i</a:t>
            </a:r>
            <a:r>
              <a:rPr lang="en-US" sz="1800" dirty="0">
                <a:latin typeface="Consolas" panose="020B0609020204030204" pitchFamily="49" charset="0"/>
                <a:ea typeface="Times New Roman" panose="02020603050405020304" pitchFamily="18" charset="0"/>
                <a:cs typeface="Times New Roman" panose="02020603050405020304" pitchFamily="18" charset="0"/>
              </a:rPr>
              <a:t> &lt; 10; </a:t>
            </a:r>
            <a:r>
              <a:rPr lang="en-US" sz="1800" dirty="0" err="1">
                <a:latin typeface="Consolas" panose="020B0609020204030204" pitchFamily="49" charset="0"/>
                <a:ea typeface="Times New Roman" panose="02020603050405020304" pitchFamily="18" charset="0"/>
                <a:cs typeface="Times New Roman" panose="02020603050405020304" pitchFamily="18" charset="0"/>
              </a:rPr>
              <a:t>i</a:t>
            </a:r>
            <a:r>
              <a:rPr lang="en-US" sz="1800" dirty="0">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latin typeface="Consolas" panose="020B0609020204030204" pitchFamily="49" charset="0"/>
                <a:ea typeface="Times New Roman" panose="02020603050405020304" pitchFamily="18" charset="0"/>
                <a:cs typeface="Times New Roman" panose="02020603050405020304" pitchFamily="18" charset="0"/>
              </a:rPr>
              <a:t>actionBlock.Post</a:t>
            </a:r>
            <a:r>
              <a:rPr lang="en-US" sz="1800" dirty="0">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latin typeface="Consolas" panose="020B0609020204030204" pitchFamily="49" charset="0"/>
                <a:ea typeface="Times New Roman" panose="02020603050405020304" pitchFamily="18" charset="0"/>
                <a:cs typeface="Times New Roman" panose="02020603050405020304" pitchFamily="18" charset="0"/>
              </a:rPr>
              <a:t>i</a:t>
            </a:r>
            <a:r>
              <a:rPr lang="en-US" sz="1800" dirty="0">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0000"/>
              </a:lnSpc>
              <a:spcBef>
                <a:spcPts val="0"/>
              </a:spcBef>
              <a:spcAft>
                <a:spcPts val="0"/>
              </a:spcAft>
              <a:buNone/>
            </a:pPr>
            <a:endParaRPr lang="en-US" sz="1800" dirty="0"/>
          </a:p>
          <a:p>
            <a:pPr marL="0" indent="0">
              <a:lnSpc>
                <a:spcPct val="100000"/>
              </a:lnSpc>
              <a:spcBef>
                <a:spcPts val="0"/>
              </a:spcBef>
              <a:spcAft>
                <a:spcPts val="0"/>
              </a:spcAft>
              <a:buNone/>
            </a:pPr>
            <a:endParaRPr lang="en-US" sz="1800" dirty="0"/>
          </a:p>
          <a:p>
            <a:pPr marL="0" indent="0">
              <a:lnSpc>
                <a:spcPct val="100000"/>
              </a:lnSpc>
              <a:spcBef>
                <a:spcPts val="0"/>
              </a:spcBef>
              <a:spcAft>
                <a:spcPts val="0"/>
              </a:spcAft>
              <a:buNone/>
            </a:pPr>
            <a:r>
              <a:rPr lang="en-US" sz="1800" dirty="0" err="1">
                <a:latin typeface="Consolas" panose="020B0609020204030204" pitchFamily="49" charset="0"/>
                <a:ea typeface="Times New Roman" panose="02020603050405020304" pitchFamily="18" charset="0"/>
                <a:cs typeface="Times New Roman" panose="02020603050405020304" pitchFamily="18" charset="0"/>
              </a:rPr>
              <a:t>actionBlock.Options</a:t>
            </a:r>
            <a:r>
              <a:rPr lang="en-US" sz="1800" dirty="0">
                <a:latin typeface="Consolas" panose="020B0609020204030204" pitchFamily="49" charset="0"/>
                <a:ea typeface="Times New Roman" panose="02020603050405020304" pitchFamily="18" charset="0"/>
                <a:cs typeface="Times New Roman" panose="02020603050405020304" pitchFamily="18" charset="0"/>
              </a:rPr>
              <a:t> = </a:t>
            </a:r>
            <a:r>
              <a:rPr lang="en-US" sz="18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new </a:t>
            </a:r>
            <a:r>
              <a:rPr lang="en-US" sz="1800" dirty="0" err="1">
                <a:solidFill>
                  <a:srgbClr val="288EAD"/>
                </a:solidFill>
                <a:latin typeface="Consolas" panose="020B0609020204030204" pitchFamily="49" charset="0"/>
                <a:ea typeface="Times New Roman" panose="02020603050405020304" pitchFamily="18" charset="0"/>
                <a:cs typeface="Times New Roman" panose="02020603050405020304" pitchFamily="18" charset="0"/>
              </a:rPr>
              <a:t>ExecutionDataflowBlockOptions</a:t>
            </a:r>
            <a:r>
              <a:rPr lang="en-US" sz="1800" dirty="0">
                <a:latin typeface="Consolas" panose="020B0609020204030204" pitchFamily="49" charset="0"/>
                <a:ea typeface="Times New Roman" panose="02020603050405020304" pitchFamily="18" charset="0"/>
                <a:cs typeface="Times New Roman" panose="02020603050405020304" pitchFamily="18" charset="0"/>
              </a:rPr>
              <a:t>() {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a:lnSpc>
                <a:spcPct val="10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latin typeface="Consolas" panose="020B0609020204030204" pitchFamily="49" charset="0"/>
                <a:ea typeface="Times New Roman" panose="02020603050405020304" pitchFamily="18" charset="0"/>
                <a:cs typeface="Times New Roman" panose="02020603050405020304" pitchFamily="18" charset="0"/>
              </a:rPr>
              <a:t>MaxDegreeOfParallelism</a:t>
            </a:r>
            <a:r>
              <a:rPr lang="en-US" sz="1800" dirty="0">
                <a:latin typeface="Consolas" panose="020B0609020204030204" pitchFamily="49" charset="0"/>
                <a:ea typeface="Times New Roman" panose="02020603050405020304" pitchFamily="18" charset="0"/>
                <a:cs typeface="Times New Roman" panose="02020603050405020304" pitchFamily="18" charset="0"/>
              </a:rPr>
              <a:t> = 4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a:lnSpc>
                <a:spcPct val="10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latin typeface="Consolas" panose="020B0609020204030204" pitchFamily="49" charset="0"/>
                <a:ea typeface="Times New Roman" panose="02020603050405020304" pitchFamily="18" charset="0"/>
                <a:cs typeface="Times New Roman" panose="02020603050405020304" pitchFamily="18" charset="0"/>
              </a:rPr>
              <a:t>);</a:t>
            </a:r>
          </a:p>
          <a:p>
            <a:pPr marL="0">
              <a:lnSpc>
                <a:spcPct val="10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800" dirty="0">
              <a:latin typeface="Consolas" panose="020B0609020204030204" pitchFamily="49" charset="0"/>
              <a:ea typeface="Times New Roman" panose="02020603050405020304" pitchFamily="18" charset="0"/>
              <a:cs typeface="Times New Roman" panose="02020603050405020304" pitchFamily="18" charset="0"/>
            </a:endParaRPr>
          </a:p>
          <a:p>
            <a:pPr marL="0">
              <a:lnSpc>
                <a:spcPct val="100000"/>
              </a:lnSpc>
              <a:spcBef>
                <a:spcPts val="0"/>
              </a:spcBef>
              <a:spcAft>
                <a:spcPts val="0"/>
              </a:spcAft>
            </a:pPr>
            <a:r>
              <a:rPr lang="en-US" sz="18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for </a:t>
            </a:r>
            <a:r>
              <a:rPr lang="en-US" sz="1800" dirty="0">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solidFill>
                  <a:srgbClr val="0000FF"/>
                </a:solidFill>
                <a:latin typeface="Consolas" panose="020B0609020204030204" pitchFamily="49" charset="0"/>
                <a:ea typeface="Times New Roman" panose="02020603050405020304" pitchFamily="18" charset="0"/>
                <a:cs typeface="Times New Roman" panose="02020603050405020304" pitchFamily="18" charset="0"/>
              </a:rPr>
              <a:t>var</a:t>
            </a:r>
            <a:r>
              <a:rPr lang="en-US" sz="1800" dirty="0">
                <a:solidFill>
                  <a:srgbClr val="0000FF"/>
                </a:solidFill>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latin typeface="Consolas" panose="020B0609020204030204" pitchFamily="49" charset="0"/>
                <a:ea typeface="Times New Roman" panose="02020603050405020304" pitchFamily="18" charset="0"/>
                <a:cs typeface="Times New Roman" panose="02020603050405020304" pitchFamily="18" charset="0"/>
              </a:rPr>
              <a:t>i</a:t>
            </a:r>
            <a:r>
              <a:rPr lang="en-US" sz="1800" dirty="0">
                <a:latin typeface="Consolas" panose="020B0609020204030204" pitchFamily="49" charset="0"/>
                <a:ea typeface="Times New Roman" panose="02020603050405020304" pitchFamily="18" charset="0"/>
                <a:cs typeface="Times New Roman" panose="02020603050405020304" pitchFamily="18" charset="0"/>
              </a:rPr>
              <a:t> = 0; </a:t>
            </a:r>
            <a:r>
              <a:rPr lang="en-US" sz="1800" dirty="0" err="1">
                <a:latin typeface="Consolas" panose="020B0609020204030204" pitchFamily="49" charset="0"/>
                <a:ea typeface="Times New Roman" panose="02020603050405020304" pitchFamily="18" charset="0"/>
                <a:cs typeface="Times New Roman" panose="02020603050405020304" pitchFamily="18" charset="0"/>
              </a:rPr>
              <a:t>i</a:t>
            </a:r>
            <a:r>
              <a:rPr lang="en-US" sz="1800" dirty="0">
                <a:latin typeface="Consolas" panose="020B0609020204030204" pitchFamily="49" charset="0"/>
                <a:ea typeface="Times New Roman" panose="02020603050405020304" pitchFamily="18" charset="0"/>
                <a:cs typeface="Times New Roman" panose="02020603050405020304" pitchFamily="18" charset="0"/>
              </a:rPr>
              <a:t> &lt; 10; </a:t>
            </a:r>
            <a:r>
              <a:rPr lang="en-US" sz="1800" dirty="0" err="1">
                <a:latin typeface="Consolas" panose="020B0609020204030204" pitchFamily="49" charset="0"/>
                <a:ea typeface="Times New Roman" panose="02020603050405020304" pitchFamily="18" charset="0"/>
                <a:cs typeface="Times New Roman" panose="02020603050405020304" pitchFamily="18" charset="0"/>
              </a:rPr>
              <a:t>i</a:t>
            </a:r>
            <a:r>
              <a:rPr lang="en-US" sz="1800" dirty="0">
                <a:latin typeface="Consolas" panose="020B0609020204030204" pitchFamily="49" charset="0"/>
                <a:ea typeface="Times New Roman" panose="02020603050405020304" pitchFamily="18" charset="0"/>
                <a:cs typeface="Times New Roman" panose="02020603050405020304" pitchFamily="18" charset="0"/>
              </a:rPr>
              <a:t>++) </a:t>
            </a:r>
            <a:r>
              <a:rPr lang="en-US" sz="1800" dirty="0" err="1">
                <a:latin typeface="Consolas" panose="020B0609020204030204" pitchFamily="49" charset="0"/>
                <a:ea typeface="Times New Roman" panose="02020603050405020304" pitchFamily="18" charset="0"/>
                <a:cs typeface="Times New Roman" panose="02020603050405020304" pitchFamily="18" charset="0"/>
              </a:rPr>
              <a:t>actionBlock.Post</a:t>
            </a:r>
            <a:r>
              <a:rPr lang="en-US" sz="1800" dirty="0">
                <a:latin typeface="Consolas" panose="020B0609020204030204" pitchFamily="49" charset="0"/>
                <a:ea typeface="Times New Roman" panose="02020603050405020304" pitchFamily="18" charset="0"/>
                <a:cs typeface="Times New Roman" panose="02020603050405020304" pitchFamily="18" charset="0"/>
              </a:rPr>
              <a:t>(</a:t>
            </a:r>
            <a:r>
              <a:rPr lang="en-US" sz="1800" dirty="0" err="1">
                <a:latin typeface="Consolas" panose="020B0609020204030204" pitchFamily="49" charset="0"/>
                <a:ea typeface="Times New Roman" panose="02020603050405020304" pitchFamily="18" charset="0"/>
                <a:cs typeface="Times New Roman" panose="02020603050405020304" pitchFamily="18" charset="0"/>
              </a:rPr>
              <a:t>i</a:t>
            </a:r>
            <a:r>
              <a:rPr lang="en-US" sz="1800" dirty="0">
                <a:latin typeface="Consolas" panose="020B0609020204030204" pitchFamily="49"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a:lnSpc>
                <a:spcPct val="100000"/>
              </a:lnSpc>
              <a:spcBef>
                <a:spcPts val="0"/>
              </a:spcBef>
              <a:spcAft>
                <a:spcPts val="0"/>
              </a:spcAft>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a:lnSpc>
                <a:spcPct val="100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0000"/>
              </a:lnSpc>
              <a:spcBef>
                <a:spcPts val="0"/>
              </a:spcBef>
              <a:spcAft>
                <a:spcPts val="0"/>
              </a:spcAft>
              <a:buNone/>
            </a:pPr>
            <a:endParaRPr lang="en-US" sz="1800" dirty="0"/>
          </a:p>
          <a:p>
            <a:pPr marL="0" indent="0">
              <a:lnSpc>
                <a:spcPct val="100000"/>
              </a:lnSpc>
              <a:spcBef>
                <a:spcPts val="0"/>
              </a:spcBef>
              <a:spcAft>
                <a:spcPts val="0"/>
              </a:spcAft>
              <a:buNone/>
            </a:pPr>
            <a:endParaRPr lang="en-US" sz="1800" dirty="0"/>
          </a:p>
        </p:txBody>
      </p:sp>
      <p:sp>
        <p:nvSpPr>
          <p:cNvPr id="4" name="Rectangle 2">
            <a:extLst>
              <a:ext uri="{FF2B5EF4-FFF2-40B4-BE49-F238E27FC236}">
                <a16:creationId xmlns:a16="http://schemas.microsoft.com/office/drawing/2014/main" id="{211E3F05-0D7B-D04F-8CC3-8D80D59D1AC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25" name="Picture 2" descr="page6image1755008">
            <a:extLst>
              <a:ext uri="{FF2B5EF4-FFF2-40B4-BE49-F238E27FC236}">
                <a16:creationId xmlns:a16="http://schemas.microsoft.com/office/drawing/2014/main" id="{3B537A37-730A-064D-8B0E-4129C83717F1}"/>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050779" y="1845734"/>
            <a:ext cx="1309550" cy="21099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29D4CB2-41BF-DC40-859C-9F832A5DABC4}"/>
              </a:ext>
            </a:extLst>
          </p:cNvPr>
          <p:cNvPicPr/>
          <p:nvPr/>
        </p:nvPicPr>
        <p:blipFill>
          <a:blip r:embed="rId5"/>
          <a:stretch>
            <a:fillRect/>
          </a:stretch>
        </p:blipFill>
        <p:spPr>
          <a:xfrm>
            <a:off x="10050779" y="4041791"/>
            <a:ext cx="1309550" cy="2041147"/>
          </a:xfrm>
          <a:prstGeom prst="rect">
            <a:avLst/>
          </a:prstGeom>
        </p:spPr>
      </p:pic>
      <p:sp>
        <p:nvSpPr>
          <p:cNvPr id="6" name="Notched Right Arrow 5">
            <a:extLst>
              <a:ext uri="{FF2B5EF4-FFF2-40B4-BE49-F238E27FC236}">
                <a16:creationId xmlns:a16="http://schemas.microsoft.com/office/drawing/2014/main" id="{83AF2BEF-ABFF-DE4D-B430-B987E47ADF29}"/>
              </a:ext>
            </a:extLst>
          </p:cNvPr>
          <p:cNvSpPr/>
          <p:nvPr/>
        </p:nvSpPr>
        <p:spPr>
          <a:xfrm>
            <a:off x="7690757" y="3200400"/>
            <a:ext cx="2155372" cy="440871"/>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Notched Right Arrow 8">
            <a:extLst>
              <a:ext uri="{FF2B5EF4-FFF2-40B4-BE49-F238E27FC236}">
                <a16:creationId xmlns:a16="http://schemas.microsoft.com/office/drawing/2014/main" id="{9D3B141A-51A6-E74E-B72A-67179792BEEF}"/>
              </a:ext>
            </a:extLst>
          </p:cNvPr>
          <p:cNvSpPr/>
          <p:nvPr/>
        </p:nvSpPr>
        <p:spPr>
          <a:xfrm>
            <a:off x="7690757" y="5116250"/>
            <a:ext cx="2155372" cy="440871"/>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95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B0F0"/>
                </a:solidFill>
              </a:rPr>
              <a:t>TransformBlock</a:t>
            </a:r>
            <a:r>
              <a:rPr lang="en-US" dirty="0">
                <a:solidFill>
                  <a:srgbClr val="00B0F0"/>
                </a:solidFill>
              </a:rPr>
              <a:t>&lt;T, R&gt;</a:t>
            </a:r>
          </a:p>
        </p:txBody>
      </p:sp>
      <p:sp>
        <p:nvSpPr>
          <p:cNvPr id="18" name="Rounded Rectangle 17"/>
          <p:cNvSpPr/>
          <p:nvPr/>
        </p:nvSpPr>
        <p:spPr>
          <a:xfrm>
            <a:off x="4799856" y="2204864"/>
            <a:ext cx="4392488" cy="172819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Rectangle 18"/>
          <p:cNvSpPr/>
          <p:nvPr/>
        </p:nvSpPr>
        <p:spPr>
          <a:xfrm>
            <a:off x="5015880" y="3068960"/>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p:cNvSpPr/>
          <p:nvPr/>
        </p:nvSpPr>
        <p:spPr>
          <a:xfrm>
            <a:off x="5807968" y="3068960"/>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p:cNvSpPr/>
          <p:nvPr/>
        </p:nvSpPr>
        <p:spPr>
          <a:xfrm>
            <a:off x="6600056" y="3068960"/>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p:cNvSpPr/>
          <p:nvPr/>
        </p:nvSpPr>
        <p:spPr>
          <a:xfrm>
            <a:off x="7392144" y="3068960"/>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p:cNvSpPr/>
          <p:nvPr/>
        </p:nvSpPr>
        <p:spPr>
          <a:xfrm>
            <a:off x="8184232" y="3068960"/>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lowchart: Predefined Process 23"/>
          <p:cNvSpPr/>
          <p:nvPr/>
        </p:nvSpPr>
        <p:spPr>
          <a:xfrm>
            <a:off x="5015880" y="2348880"/>
            <a:ext cx="3960440" cy="576064"/>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err="1">
                <a:ln>
                  <a:noFill/>
                </a:ln>
                <a:solidFill>
                  <a:prstClr val="black"/>
                </a:solidFill>
                <a:effectLst/>
                <a:uLnTx/>
                <a:uFillTx/>
                <a:latin typeface="Calibri" panose="020F0502020204030204"/>
                <a:ea typeface="+mn-ea"/>
                <a:cs typeface="+mn-cs"/>
              </a:rPr>
              <a:t>Func</a:t>
            </a:r>
            <a:r>
              <a:rPr kumimoji="0" lang="en-US" sz="2300" b="0"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2300" b="0" i="0" u="none" strike="noStrike" kern="1200" cap="none" spc="0" normalizeH="0" baseline="0" noProof="0" dirty="0" err="1">
                <a:ln>
                  <a:noFill/>
                </a:ln>
                <a:solidFill>
                  <a:prstClr val="black"/>
                </a:solidFill>
                <a:effectLst/>
                <a:uLnTx/>
                <a:uFillTx/>
                <a:latin typeface="Calibri" panose="020F0502020204030204"/>
                <a:ea typeface="+mn-ea"/>
                <a:cs typeface="+mn-cs"/>
              </a:rPr>
              <a:t>TInput,TOutput</a:t>
            </a:r>
            <a:r>
              <a:rPr kumimoji="0" lang="en-US" sz="23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28" name="Rounded Rectangle 27"/>
          <p:cNvSpPr/>
          <p:nvPr/>
        </p:nvSpPr>
        <p:spPr>
          <a:xfrm>
            <a:off x="3143672" y="3140968"/>
            <a:ext cx="648072" cy="57606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ounded Rectangle 25"/>
          <p:cNvSpPr/>
          <p:nvPr/>
        </p:nvSpPr>
        <p:spPr>
          <a:xfrm>
            <a:off x="3143672" y="3140968"/>
            <a:ext cx="648072" cy="57606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ounded Rectangle 26"/>
          <p:cNvSpPr/>
          <p:nvPr/>
        </p:nvSpPr>
        <p:spPr>
          <a:xfrm>
            <a:off x="3143672" y="3140968"/>
            <a:ext cx="648072" cy="57606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930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63" presetClass="path" presetSubtype="0" accel="50000" decel="50000" fill="hold" grpId="0" nodeType="withEffect">
                                  <p:stCondLst>
                                    <p:cond delay="0"/>
                                  </p:stCondLst>
                                  <p:childTnLst>
                                    <p:animMotion origin="layout" path="M 2.77556E-17 0 L 0.56024 0 " pathEditMode="relative" rAng="0" ptsTypes="AA">
                                      <p:cBhvr>
                                        <p:cTn id="8" dur="1000" fill="hold"/>
                                        <p:tgtEl>
                                          <p:spTgt spid="26"/>
                                        </p:tgtEl>
                                        <p:attrNameLst>
                                          <p:attrName>ppt_x</p:attrName>
                                          <p:attrName>ppt_y</p:attrName>
                                        </p:attrNameLst>
                                      </p:cBhvr>
                                      <p:rCtr x="280" y="0"/>
                                    </p:animMotion>
                                  </p:childTnLst>
                                </p:cTn>
                              </p:par>
                            </p:childTnLst>
                          </p:cTn>
                        </p:par>
                        <p:par>
                          <p:cTn id="9" fill="hold">
                            <p:stCondLst>
                              <p:cond delay="1000"/>
                            </p:stCondLst>
                            <p:childTnLst>
                              <p:par>
                                <p:cTn id="10" presetID="8" presetClass="emph" presetSubtype="0" fill="hold" grpId="1" nodeType="afterEffect">
                                  <p:stCondLst>
                                    <p:cond delay="0"/>
                                  </p:stCondLst>
                                  <p:childTnLst>
                                    <p:animRot by="21600000">
                                      <p:cBhvr>
                                        <p:cTn id="11" dur="1200" fill="hold"/>
                                        <p:tgtEl>
                                          <p:spTgt spid="26"/>
                                        </p:tgtEl>
                                        <p:attrNameLst>
                                          <p:attrName>r</p:attrName>
                                        </p:attrNameLst>
                                      </p:cBhvr>
                                    </p:animRot>
                                  </p:childTnLst>
                                </p:cTn>
                              </p:par>
                            </p:childTnLst>
                          </p:cTn>
                        </p:par>
                        <p:par>
                          <p:cTn id="12" fill="hold">
                            <p:stCondLst>
                              <p:cond delay="2200"/>
                            </p:stCondLst>
                            <p:childTnLst>
                              <p:par>
                                <p:cTn id="13" presetID="1" presetClass="emph" presetSubtype="2" fill="hold" nodeType="afterEffect">
                                  <p:stCondLst>
                                    <p:cond delay="0"/>
                                  </p:stCondLst>
                                  <p:childTnLst>
                                    <p:animClr clrSpc="rgb" dir="cw">
                                      <p:cBhvr>
                                        <p:cTn id="14" dur="800" fill="hold"/>
                                        <p:tgtEl>
                                          <p:spTgt spid="26"/>
                                        </p:tgtEl>
                                        <p:attrNameLst>
                                          <p:attrName>fillcolor</p:attrName>
                                        </p:attrNameLst>
                                      </p:cBhvr>
                                      <p:to>
                                        <a:srgbClr val="69F244"/>
                                      </p:to>
                                    </p:animClr>
                                    <p:set>
                                      <p:cBhvr>
                                        <p:cTn id="15" dur="800" fill="hold"/>
                                        <p:tgtEl>
                                          <p:spTgt spid="26"/>
                                        </p:tgtEl>
                                        <p:attrNameLst>
                                          <p:attrName>fill.type</p:attrName>
                                        </p:attrNameLst>
                                      </p:cBhvr>
                                      <p:to>
                                        <p:strVal val="solid"/>
                                      </p:to>
                                    </p:set>
                                    <p:set>
                                      <p:cBhvr>
                                        <p:cTn id="16" dur="800" fill="hold"/>
                                        <p:tgtEl>
                                          <p:spTgt spid="26"/>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63" presetClass="path" presetSubtype="0" accel="50000" decel="50000" fill="hold" nodeType="withEffect">
                                  <p:stCondLst>
                                    <p:cond delay="0"/>
                                  </p:stCondLst>
                                  <p:childTnLst>
                                    <p:animMotion origin="layout" path="M 2.77556E-17 0 L 0.47378 0 " pathEditMode="relative" rAng="0" ptsTypes="AA">
                                      <p:cBhvr>
                                        <p:cTn id="22" dur="1000" fill="hold"/>
                                        <p:tgtEl>
                                          <p:spTgt spid="27"/>
                                        </p:tgtEl>
                                        <p:attrNameLst>
                                          <p:attrName>ppt_x</p:attrName>
                                          <p:attrName>ppt_y</p:attrName>
                                        </p:attrNameLst>
                                      </p:cBhvr>
                                      <p:rCtr x="237" y="0"/>
                                    </p:animMotion>
                                  </p:childTnLst>
                                </p:cTn>
                              </p:par>
                              <p:par>
                                <p:cTn id="23" presetID="8" presetClass="emph" presetSubtype="0" fill="hold" grpId="0" nodeType="withEffect">
                                  <p:stCondLst>
                                    <p:cond delay="900"/>
                                  </p:stCondLst>
                                  <p:childTnLst>
                                    <p:animRot by="21600000">
                                      <p:cBhvr>
                                        <p:cTn id="24" dur="900" fill="hold"/>
                                        <p:tgtEl>
                                          <p:spTgt spid="27"/>
                                        </p:tgtEl>
                                        <p:attrNameLst>
                                          <p:attrName>r</p:attrName>
                                        </p:attrNameLst>
                                      </p:cBhvr>
                                    </p:animRot>
                                  </p:childTnLst>
                                </p:cTn>
                              </p:par>
                              <p:par>
                                <p:cTn id="25" presetID="1" presetClass="emph" presetSubtype="2" fill="hold" nodeType="withEffect">
                                  <p:stCondLst>
                                    <p:cond delay="1600"/>
                                  </p:stCondLst>
                                  <p:childTnLst>
                                    <p:animClr clrSpc="rgb" dir="cw">
                                      <p:cBhvr>
                                        <p:cTn id="26" dur="500" fill="hold"/>
                                        <p:tgtEl>
                                          <p:spTgt spid="27"/>
                                        </p:tgtEl>
                                        <p:attrNameLst>
                                          <p:attrName>fillcolor</p:attrName>
                                        </p:attrNameLst>
                                      </p:cBhvr>
                                      <p:to>
                                        <a:srgbClr val="69F244"/>
                                      </p:to>
                                    </p:animClr>
                                    <p:set>
                                      <p:cBhvr>
                                        <p:cTn id="27" dur="500" fill="hold"/>
                                        <p:tgtEl>
                                          <p:spTgt spid="27"/>
                                        </p:tgtEl>
                                        <p:attrNameLst>
                                          <p:attrName>fill.type</p:attrName>
                                        </p:attrNameLst>
                                      </p:cBhvr>
                                      <p:to>
                                        <p:strVal val="solid"/>
                                      </p:to>
                                    </p:set>
                                    <p:set>
                                      <p:cBhvr>
                                        <p:cTn id="28" dur="500" fill="hold"/>
                                        <p:tgtEl>
                                          <p:spTgt spid="27"/>
                                        </p:tgtEl>
                                        <p:attrNameLst>
                                          <p:attrName>fill.on</p:attrName>
                                        </p:attrNameLst>
                                      </p:cBhvr>
                                      <p:to>
                                        <p:strVal val="true"/>
                                      </p:to>
                                    </p:set>
                                  </p:childTnLst>
                                </p:cTn>
                              </p:par>
                              <p:par>
                                <p:cTn id="29" presetID="1" presetClass="entr" presetSubtype="0" fill="hold" nodeType="withEffect">
                                  <p:stCondLst>
                                    <p:cond delay="400"/>
                                  </p:stCondLst>
                                  <p:childTnLst>
                                    <p:set>
                                      <p:cBhvr>
                                        <p:cTn id="30" dur="1" fill="hold">
                                          <p:stCondLst>
                                            <p:cond delay="0"/>
                                          </p:stCondLst>
                                        </p:cTn>
                                        <p:tgtEl>
                                          <p:spTgt spid="28"/>
                                        </p:tgtEl>
                                        <p:attrNameLst>
                                          <p:attrName>style.visibility</p:attrName>
                                        </p:attrNameLst>
                                      </p:cBhvr>
                                      <p:to>
                                        <p:strVal val="visible"/>
                                      </p:to>
                                    </p:set>
                                  </p:childTnLst>
                                </p:cTn>
                              </p:par>
                              <p:par>
                                <p:cTn id="31" presetID="63" presetClass="path" presetSubtype="0" accel="50000" decel="50000" fill="hold" nodeType="withEffect">
                                  <p:stCondLst>
                                    <p:cond delay="500"/>
                                  </p:stCondLst>
                                  <p:childTnLst>
                                    <p:animMotion origin="layout" path="M 2.5E-6 4.81481E-6 L 0.38559 4.81481E-6 " pathEditMode="relative" rAng="0" ptsTypes="AA">
                                      <p:cBhvr>
                                        <p:cTn id="32" dur="1000" fill="hold"/>
                                        <p:tgtEl>
                                          <p:spTgt spid="28"/>
                                        </p:tgtEl>
                                        <p:attrNameLst>
                                          <p:attrName>ppt_x</p:attrName>
                                          <p:attrName>ppt_y</p:attrName>
                                        </p:attrNameLst>
                                      </p:cBhvr>
                                      <p:rCtr x="193" y="0"/>
                                    </p:animMotion>
                                  </p:childTnLst>
                                </p:cTn>
                              </p:par>
                              <p:par>
                                <p:cTn id="33" presetID="8" presetClass="emph" presetSubtype="0" fill="hold" nodeType="withEffect">
                                  <p:stCondLst>
                                    <p:cond delay="2200"/>
                                  </p:stCondLst>
                                  <p:childTnLst>
                                    <p:animRot by="21600000">
                                      <p:cBhvr>
                                        <p:cTn id="34" dur="900" fill="hold"/>
                                        <p:tgtEl>
                                          <p:spTgt spid="28"/>
                                        </p:tgtEl>
                                        <p:attrNameLst>
                                          <p:attrName>r</p:attrName>
                                        </p:attrNameLst>
                                      </p:cBhvr>
                                    </p:animRot>
                                  </p:childTnLst>
                                </p:cTn>
                              </p:par>
                              <p:par>
                                <p:cTn id="35" presetID="1" presetClass="emph" presetSubtype="2" fill="hold" nodeType="withEffect">
                                  <p:stCondLst>
                                    <p:cond delay="3000"/>
                                  </p:stCondLst>
                                  <p:childTnLst>
                                    <p:animClr clrSpc="rgb" dir="cw">
                                      <p:cBhvr>
                                        <p:cTn id="36" dur="500" fill="hold"/>
                                        <p:tgtEl>
                                          <p:spTgt spid="28"/>
                                        </p:tgtEl>
                                        <p:attrNameLst>
                                          <p:attrName>fillcolor</p:attrName>
                                        </p:attrNameLst>
                                      </p:cBhvr>
                                      <p:to>
                                        <a:srgbClr val="69F244"/>
                                      </p:to>
                                    </p:animClr>
                                    <p:set>
                                      <p:cBhvr>
                                        <p:cTn id="37" dur="500" fill="hold"/>
                                        <p:tgtEl>
                                          <p:spTgt spid="28"/>
                                        </p:tgtEl>
                                        <p:attrNameLst>
                                          <p:attrName>fill.type</p:attrName>
                                        </p:attrNameLst>
                                      </p:cBhvr>
                                      <p:to>
                                        <p:strVal val="solid"/>
                                      </p:to>
                                    </p:set>
                                    <p:set>
                                      <p:cBhvr>
                                        <p:cTn id="38" dur="500" fill="hold"/>
                                        <p:tgtEl>
                                          <p:spTgt spid="2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2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3A1DE-7615-3B4C-93B0-442A7B52E9BC}"/>
              </a:ext>
            </a:extLst>
          </p:cNvPr>
          <p:cNvSpPr>
            <a:spLocks noGrp="1"/>
          </p:cNvSpPr>
          <p:nvPr>
            <p:ph type="title"/>
          </p:nvPr>
        </p:nvSpPr>
        <p:spPr/>
        <p:txBody>
          <a:bodyPr/>
          <a:lstStyle/>
          <a:p>
            <a:r>
              <a:rPr lang="en-US" dirty="0" err="1">
                <a:solidFill>
                  <a:srgbClr val="00B0F0"/>
                </a:solidFill>
              </a:rPr>
              <a:t>TransformBlock</a:t>
            </a:r>
            <a:r>
              <a:rPr lang="en-US" dirty="0">
                <a:solidFill>
                  <a:srgbClr val="00B0F0"/>
                </a:solidFill>
              </a:rPr>
              <a:t>&lt;T, R&gt;</a:t>
            </a:r>
          </a:p>
        </p:txBody>
      </p:sp>
      <p:sp>
        <p:nvSpPr>
          <p:cNvPr id="3" name="TextBox 2">
            <a:extLst>
              <a:ext uri="{FF2B5EF4-FFF2-40B4-BE49-F238E27FC236}">
                <a16:creationId xmlns:a16="http://schemas.microsoft.com/office/drawing/2014/main" id="{E2D6F69D-B332-384F-8B20-69386FFEBA50}"/>
              </a:ext>
            </a:extLst>
          </p:cNvPr>
          <p:cNvSpPr txBox="1"/>
          <p:nvPr/>
        </p:nvSpPr>
        <p:spPr>
          <a:xfrm>
            <a:off x="1097280" y="1925947"/>
            <a:ext cx="9668811" cy="3139321"/>
          </a:xfrm>
          <a:prstGeom prst="rect">
            <a:avLst/>
          </a:prstGeom>
          <a:noFill/>
        </p:spPr>
        <p:txBody>
          <a:bodyPr wrap="square" rtlCol="0">
            <a:spAutoFit/>
          </a:bodyPr>
          <a:lstStyle/>
          <a:p>
            <a:r>
              <a:rPr lang="en-US" dirty="0">
                <a:solidFill>
                  <a:srgbClr val="0F54D6"/>
                </a:solidFill>
              </a:rPr>
              <a:t>var </a:t>
            </a:r>
            <a:r>
              <a:rPr lang="en-US" dirty="0" err="1">
                <a:solidFill>
                  <a:srgbClr val="383838"/>
                </a:solidFill>
              </a:rPr>
              <a:t>tfBlock</a:t>
            </a:r>
            <a:r>
              <a:rPr lang="en-US" dirty="0">
                <a:solidFill>
                  <a:srgbClr val="383838"/>
                </a:solidFill>
              </a:rPr>
              <a:t> = </a:t>
            </a:r>
            <a:r>
              <a:rPr lang="en-US" dirty="0">
                <a:solidFill>
                  <a:srgbClr val="0F54D6"/>
                </a:solidFill>
              </a:rPr>
              <a:t>new </a:t>
            </a:r>
            <a:r>
              <a:rPr lang="en-US" dirty="0" err="1">
                <a:solidFill>
                  <a:srgbClr val="6B2FBA"/>
                </a:solidFill>
              </a:rPr>
              <a:t>TransformBlock</a:t>
            </a:r>
            <a:r>
              <a:rPr lang="en-US" dirty="0">
                <a:solidFill>
                  <a:srgbClr val="383838"/>
                </a:solidFill>
              </a:rPr>
              <a:t>&lt;</a:t>
            </a:r>
            <a:r>
              <a:rPr lang="en-US" dirty="0">
                <a:solidFill>
                  <a:srgbClr val="0F54D6"/>
                </a:solidFill>
              </a:rPr>
              <a:t>int</a:t>
            </a:r>
            <a:r>
              <a:rPr lang="en-US" dirty="0">
                <a:solidFill>
                  <a:srgbClr val="383838"/>
                </a:solidFill>
              </a:rPr>
              <a:t>, </a:t>
            </a:r>
            <a:r>
              <a:rPr lang="en-US" dirty="0">
                <a:solidFill>
                  <a:srgbClr val="0F54D6"/>
                </a:solidFill>
              </a:rPr>
              <a:t>string</a:t>
            </a:r>
            <a:r>
              <a:rPr lang="en-US" dirty="0">
                <a:solidFill>
                  <a:srgbClr val="383838"/>
                </a:solidFill>
              </a:rPr>
              <a:t>&gt;</a:t>
            </a:r>
            <a:r>
              <a:rPr lang="en-US" b="1" dirty="0">
                <a:solidFill>
                  <a:srgbClr val="0093A1"/>
                </a:solidFill>
              </a:rPr>
              <a:t>( </a:t>
            </a:r>
            <a:r>
              <a:rPr lang="en-US" dirty="0">
                <a:solidFill>
                  <a:srgbClr val="383838"/>
                </a:solidFill>
              </a:rPr>
              <a:t>n </a:t>
            </a:r>
            <a:r>
              <a:rPr lang="en-US" dirty="0"/>
              <a:t>=&gt;</a:t>
            </a:r>
            <a:br>
              <a:rPr lang="en-US" dirty="0"/>
            </a:br>
            <a:r>
              <a:rPr lang="en-US" dirty="0"/>
              <a:t>    </a:t>
            </a:r>
            <a:r>
              <a:rPr lang="en-US" b="1" dirty="0">
                <a:solidFill>
                  <a:srgbClr val="0093A1"/>
                </a:solidFill>
              </a:rPr>
              <a:t>{</a:t>
            </a:r>
            <a:br>
              <a:rPr lang="en-US" b="1" dirty="0">
                <a:solidFill>
                  <a:srgbClr val="0093A1"/>
                </a:solidFill>
              </a:rPr>
            </a:br>
            <a:r>
              <a:rPr lang="en-US" b="1" dirty="0">
                <a:solidFill>
                  <a:srgbClr val="0093A1"/>
                </a:solidFill>
              </a:rPr>
              <a:t>        </a:t>
            </a:r>
            <a:r>
              <a:rPr lang="en-US" dirty="0" err="1">
                <a:solidFill>
                  <a:srgbClr val="6B2FBA"/>
                </a:solidFill>
              </a:rPr>
              <a:t>Thread</a:t>
            </a:r>
            <a:r>
              <a:rPr lang="en-US" dirty="0" err="1">
                <a:solidFill>
                  <a:srgbClr val="383838"/>
                </a:solidFill>
              </a:rPr>
              <a:t>.</a:t>
            </a:r>
            <a:r>
              <a:rPr lang="en-US" dirty="0" err="1">
                <a:solidFill>
                  <a:srgbClr val="00855F"/>
                </a:solidFill>
              </a:rPr>
              <a:t>Sleep</a:t>
            </a:r>
            <a:r>
              <a:rPr lang="en-US" b="1" dirty="0">
                <a:solidFill>
                  <a:srgbClr val="0093A1"/>
                </a:solidFill>
              </a:rPr>
              <a:t>(</a:t>
            </a:r>
            <a:r>
              <a:rPr lang="en-US" dirty="0">
                <a:solidFill>
                  <a:srgbClr val="AB2F6B"/>
                </a:solidFill>
              </a:rPr>
              <a:t>500</a:t>
            </a:r>
            <a:r>
              <a:rPr lang="en-US" b="1" dirty="0">
                <a:solidFill>
                  <a:srgbClr val="0093A1"/>
                </a:solidFill>
              </a:rPr>
              <a:t>)</a:t>
            </a:r>
            <a:r>
              <a:rPr lang="en-US" dirty="0">
                <a:solidFill>
                  <a:srgbClr val="383838"/>
                </a:solidFill>
              </a:rPr>
              <a:t>;</a:t>
            </a:r>
            <a:br>
              <a:rPr lang="en-US" dirty="0">
                <a:solidFill>
                  <a:srgbClr val="383838"/>
                </a:solidFill>
              </a:rPr>
            </a:br>
            <a:r>
              <a:rPr lang="en-US" dirty="0">
                <a:solidFill>
                  <a:srgbClr val="383838"/>
                </a:solidFill>
              </a:rPr>
              <a:t>        </a:t>
            </a:r>
            <a:r>
              <a:rPr lang="en-US" dirty="0">
                <a:solidFill>
                  <a:srgbClr val="0F54D6"/>
                </a:solidFill>
              </a:rPr>
              <a:t>return (</a:t>
            </a:r>
            <a:r>
              <a:rPr lang="en-US" dirty="0">
                <a:solidFill>
                  <a:srgbClr val="383838"/>
                </a:solidFill>
              </a:rPr>
              <a:t>n * n).</a:t>
            </a:r>
            <a:r>
              <a:rPr lang="en-US" dirty="0" err="1">
                <a:solidFill>
                  <a:srgbClr val="383838"/>
                </a:solidFill>
              </a:rPr>
              <a:t>ToString</a:t>
            </a:r>
            <a:r>
              <a:rPr lang="en-US" dirty="0">
                <a:solidFill>
                  <a:srgbClr val="383838"/>
                </a:solidFill>
              </a:rPr>
              <a:t>();</a:t>
            </a:r>
            <a:br>
              <a:rPr lang="en-US" dirty="0">
                <a:solidFill>
                  <a:srgbClr val="383838"/>
                </a:solidFill>
              </a:rPr>
            </a:br>
            <a:r>
              <a:rPr lang="en-US" dirty="0">
                <a:solidFill>
                  <a:srgbClr val="383838"/>
                </a:solidFill>
              </a:rPr>
              <a:t>    </a:t>
            </a:r>
            <a:r>
              <a:rPr lang="en-US" b="1" dirty="0">
                <a:solidFill>
                  <a:srgbClr val="0093A1"/>
                </a:solidFill>
              </a:rPr>
              <a:t>}</a:t>
            </a:r>
            <a:r>
              <a:rPr lang="en-US" dirty="0">
                <a:solidFill>
                  <a:srgbClr val="383838"/>
                </a:solidFill>
              </a:rPr>
              <a:t>, </a:t>
            </a:r>
            <a:r>
              <a:rPr lang="en-US" dirty="0">
                <a:solidFill>
                  <a:srgbClr val="0F54D6"/>
                </a:solidFill>
              </a:rPr>
              <a:t>new </a:t>
            </a:r>
            <a:r>
              <a:rPr lang="en-US" dirty="0" err="1">
                <a:solidFill>
                  <a:srgbClr val="6B2FBA"/>
                </a:solidFill>
              </a:rPr>
              <a:t>ExecutionDataflowBlockOptions</a:t>
            </a:r>
            <a:r>
              <a:rPr lang="en-US" dirty="0">
                <a:solidFill>
                  <a:srgbClr val="949494"/>
                </a:solidFill>
              </a:rPr>
              <a:t>() </a:t>
            </a:r>
            <a:r>
              <a:rPr lang="en-US" b="1" dirty="0">
                <a:solidFill>
                  <a:srgbClr val="0093A1"/>
                </a:solidFill>
              </a:rPr>
              <a:t>{</a:t>
            </a:r>
            <a:r>
              <a:rPr lang="en-US" dirty="0" err="1">
                <a:solidFill>
                  <a:srgbClr val="0093A1"/>
                </a:solidFill>
              </a:rPr>
              <a:t>MaxDegreeOfParallelism</a:t>
            </a:r>
            <a:r>
              <a:rPr lang="en-US" dirty="0">
                <a:solidFill>
                  <a:srgbClr val="0093A1"/>
                </a:solidFill>
              </a:rPr>
              <a:t> </a:t>
            </a:r>
            <a:r>
              <a:rPr lang="en-US" dirty="0">
                <a:solidFill>
                  <a:srgbClr val="383838"/>
                </a:solidFill>
              </a:rPr>
              <a:t>= </a:t>
            </a:r>
            <a:r>
              <a:rPr lang="en-US" dirty="0">
                <a:solidFill>
                  <a:srgbClr val="AB2F6B"/>
                </a:solidFill>
              </a:rPr>
              <a:t>1</a:t>
            </a:r>
            <a:r>
              <a:rPr lang="en-US" b="1" dirty="0">
                <a:solidFill>
                  <a:srgbClr val="0093A1"/>
                </a:solidFill>
              </a:rPr>
              <a:t>})</a:t>
            </a:r>
            <a:r>
              <a:rPr lang="en-US" dirty="0">
                <a:solidFill>
                  <a:srgbClr val="383838"/>
                </a:solidFill>
              </a:rPr>
              <a:t>;  </a:t>
            </a:r>
            <a:r>
              <a:rPr lang="en-US" i="1" dirty="0">
                <a:solidFill>
                  <a:srgbClr val="248700"/>
                </a:solidFill>
              </a:rPr>
              <a:t>// Change DOP</a:t>
            </a:r>
            <a:br>
              <a:rPr lang="en-US" i="1" dirty="0">
                <a:solidFill>
                  <a:srgbClr val="248700"/>
                </a:solidFill>
              </a:rPr>
            </a:br>
            <a:br>
              <a:rPr lang="en-US" i="1" dirty="0">
                <a:solidFill>
                  <a:srgbClr val="248700"/>
                </a:solidFill>
              </a:rPr>
            </a:br>
            <a:r>
              <a:rPr lang="en-US" dirty="0">
                <a:solidFill>
                  <a:srgbClr val="0F54D6"/>
                </a:solidFill>
              </a:rPr>
              <a:t>for </a:t>
            </a:r>
            <a:r>
              <a:rPr lang="en-US" b="1" dirty="0">
                <a:solidFill>
                  <a:srgbClr val="0093A1"/>
                </a:solidFill>
              </a:rPr>
              <a:t>(</a:t>
            </a:r>
            <a:r>
              <a:rPr lang="en-US" dirty="0">
                <a:solidFill>
                  <a:srgbClr val="0F54D6"/>
                </a:solidFill>
              </a:rPr>
              <a:t>int </a:t>
            </a:r>
            <a:r>
              <a:rPr lang="en-US" dirty="0" err="1">
                <a:solidFill>
                  <a:srgbClr val="383838"/>
                </a:solidFill>
              </a:rPr>
              <a:t>i</a:t>
            </a:r>
            <a:r>
              <a:rPr lang="en-US" dirty="0">
                <a:solidFill>
                  <a:srgbClr val="383838"/>
                </a:solidFill>
              </a:rPr>
              <a:t> = </a:t>
            </a:r>
            <a:r>
              <a:rPr lang="en-US" dirty="0">
                <a:solidFill>
                  <a:srgbClr val="AB2F6B"/>
                </a:solidFill>
              </a:rPr>
              <a:t>0</a:t>
            </a:r>
            <a:r>
              <a:rPr lang="en-US" dirty="0">
                <a:solidFill>
                  <a:srgbClr val="383838"/>
                </a:solidFill>
              </a:rPr>
              <a:t>; </a:t>
            </a:r>
            <a:r>
              <a:rPr lang="en-US" dirty="0" err="1">
                <a:solidFill>
                  <a:srgbClr val="383838"/>
                </a:solidFill>
              </a:rPr>
              <a:t>i</a:t>
            </a:r>
            <a:r>
              <a:rPr lang="en-US" dirty="0">
                <a:solidFill>
                  <a:srgbClr val="383838"/>
                </a:solidFill>
              </a:rPr>
              <a:t> &lt; </a:t>
            </a:r>
            <a:r>
              <a:rPr lang="en-US" dirty="0">
                <a:solidFill>
                  <a:srgbClr val="AB2F6B"/>
                </a:solidFill>
              </a:rPr>
              <a:t>10</a:t>
            </a:r>
            <a:r>
              <a:rPr lang="en-US" dirty="0">
                <a:solidFill>
                  <a:srgbClr val="383838"/>
                </a:solidFill>
              </a:rPr>
              <a:t>; </a:t>
            </a:r>
            <a:r>
              <a:rPr lang="en-US" dirty="0" err="1">
                <a:solidFill>
                  <a:srgbClr val="383838"/>
                </a:solidFill>
              </a:rPr>
              <a:t>i</a:t>
            </a:r>
            <a:r>
              <a:rPr lang="en-US" dirty="0">
                <a:solidFill>
                  <a:srgbClr val="383838"/>
                </a:solidFill>
              </a:rPr>
              <a:t>++</a:t>
            </a:r>
            <a:r>
              <a:rPr lang="en-US" b="1" dirty="0">
                <a:solidFill>
                  <a:srgbClr val="0093A1"/>
                </a:solidFill>
              </a:rPr>
              <a:t>)</a:t>
            </a:r>
            <a:br>
              <a:rPr lang="en-US" b="1" dirty="0">
                <a:solidFill>
                  <a:srgbClr val="0093A1"/>
                </a:solidFill>
              </a:rPr>
            </a:br>
            <a:r>
              <a:rPr lang="en-US" dirty="0">
                <a:solidFill>
                  <a:srgbClr val="000000"/>
                </a:solidFill>
              </a:rPr>
              <a:t>{</a:t>
            </a:r>
            <a:br>
              <a:rPr lang="en-US" dirty="0">
                <a:solidFill>
                  <a:srgbClr val="000000"/>
                </a:solidFill>
              </a:rPr>
            </a:br>
            <a:r>
              <a:rPr lang="en-US" dirty="0">
                <a:solidFill>
                  <a:srgbClr val="000000"/>
                </a:solidFill>
              </a:rPr>
              <a:t>    </a:t>
            </a:r>
            <a:r>
              <a:rPr lang="en-US" dirty="0" err="1">
                <a:solidFill>
                  <a:srgbClr val="383838"/>
                </a:solidFill>
              </a:rPr>
              <a:t>tfBlock.</a:t>
            </a:r>
            <a:r>
              <a:rPr lang="en-US" dirty="0" err="1">
                <a:solidFill>
                  <a:srgbClr val="00855F"/>
                </a:solidFill>
              </a:rPr>
              <a:t>Post</a:t>
            </a:r>
            <a:r>
              <a:rPr lang="en-US" b="1" dirty="0">
                <a:solidFill>
                  <a:srgbClr val="0093A1"/>
                </a:solidFill>
              </a:rPr>
              <a:t>(</a:t>
            </a:r>
            <a:r>
              <a:rPr lang="en-US" dirty="0" err="1">
                <a:solidFill>
                  <a:srgbClr val="383838"/>
                </a:solidFill>
              </a:rPr>
              <a:t>i</a:t>
            </a:r>
            <a:r>
              <a:rPr lang="en-US" b="1" dirty="0">
                <a:solidFill>
                  <a:srgbClr val="0093A1"/>
                </a:solidFill>
              </a:rPr>
              <a:t>)</a:t>
            </a:r>
            <a:r>
              <a:rPr lang="en-US" dirty="0">
                <a:solidFill>
                  <a:srgbClr val="383838"/>
                </a:solidFill>
              </a:rPr>
              <a:t>;</a:t>
            </a:r>
            <a:br>
              <a:rPr lang="en-US" dirty="0">
                <a:solidFill>
                  <a:srgbClr val="383838"/>
                </a:solidFill>
              </a:rPr>
            </a:br>
            <a:r>
              <a:rPr lang="en-US" dirty="0">
                <a:solidFill>
                  <a:srgbClr val="383838"/>
                </a:solidFill>
              </a:rPr>
              <a:t>    </a:t>
            </a:r>
            <a:r>
              <a:rPr lang="en-US" dirty="0" err="1">
                <a:solidFill>
                  <a:srgbClr val="6B2FBA"/>
                </a:solidFill>
              </a:rPr>
              <a:t>Console</a:t>
            </a:r>
            <a:r>
              <a:rPr lang="en-US" dirty="0" err="1">
                <a:solidFill>
                  <a:srgbClr val="383838"/>
                </a:solidFill>
              </a:rPr>
              <a:t>.</a:t>
            </a:r>
            <a:r>
              <a:rPr lang="en-US" dirty="0" err="1">
                <a:solidFill>
                  <a:srgbClr val="00855F"/>
                </a:solidFill>
              </a:rPr>
              <a:t>WriteLine</a:t>
            </a:r>
            <a:r>
              <a:rPr lang="en-US" b="1" dirty="0">
                <a:solidFill>
                  <a:srgbClr val="0093A1"/>
                </a:solidFill>
              </a:rPr>
              <a:t>(</a:t>
            </a:r>
            <a:r>
              <a:rPr lang="en-US" dirty="0">
                <a:solidFill>
                  <a:srgbClr val="00855F"/>
                </a:solidFill>
              </a:rPr>
              <a:t>$</a:t>
            </a:r>
            <a:r>
              <a:rPr lang="en-US" dirty="0">
                <a:solidFill>
                  <a:srgbClr val="8C6C41"/>
                </a:solidFill>
              </a:rPr>
              <a:t>"Message {</a:t>
            </a:r>
            <a:r>
              <a:rPr lang="en-US" dirty="0" err="1">
                <a:solidFill>
                  <a:srgbClr val="383838"/>
                </a:solidFill>
              </a:rPr>
              <a:t>i</a:t>
            </a:r>
            <a:r>
              <a:rPr lang="en-US" dirty="0">
                <a:solidFill>
                  <a:srgbClr val="8C6C41"/>
                </a:solidFill>
              </a:rPr>
              <a:t>} processed - queue count {</a:t>
            </a:r>
            <a:r>
              <a:rPr lang="en-US" dirty="0" err="1">
                <a:solidFill>
                  <a:srgbClr val="383838"/>
                </a:solidFill>
              </a:rPr>
              <a:t>actionBlock.</a:t>
            </a:r>
            <a:r>
              <a:rPr lang="en-US" dirty="0" err="1">
                <a:solidFill>
                  <a:srgbClr val="0093A1"/>
                </a:solidFill>
              </a:rPr>
              <a:t>InputCount</a:t>
            </a:r>
            <a:r>
              <a:rPr lang="en-US" dirty="0">
                <a:solidFill>
                  <a:srgbClr val="8C6C41"/>
                </a:solidFill>
              </a:rPr>
              <a:t>}"</a:t>
            </a:r>
            <a:r>
              <a:rPr lang="en-US" b="1" dirty="0">
                <a:solidFill>
                  <a:srgbClr val="0093A1"/>
                </a:solidFill>
              </a:rPr>
              <a:t>)</a:t>
            </a:r>
            <a:r>
              <a:rPr lang="en-US" dirty="0">
                <a:solidFill>
                  <a:srgbClr val="383838"/>
                </a:solidFill>
              </a:rPr>
              <a:t>;</a:t>
            </a:r>
            <a:br>
              <a:rPr lang="en-US" dirty="0">
                <a:solidFill>
                  <a:srgbClr val="383838"/>
                </a:solidFill>
              </a:rPr>
            </a:br>
            <a:r>
              <a:rPr lang="en-US" dirty="0">
                <a:solidFill>
                  <a:srgbClr val="000000"/>
                </a:solidFill>
              </a:rPr>
              <a:t>}</a:t>
            </a:r>
            <a:endParaRPr lang="en-US" dirty="0"/>
          </a:p>
        </p:txBody>
      </p:sp>
    </p:spTree>
    <p:extLst>
      <p:ext uri="{BB962C8B-B14F-4D97-AF65-F5344CB8AC3E}">
        <p14:creationId xmlns:p14="http://schemas.microsoft.com/office/powerpoint/2010/main" val="1531648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B0F0"/>
                </a:solidFill>
              </a:rPr>
              <a:t>TransformBlock</a:t>
            </a:r>
            <a:r>
              <a:rPr lang="en-US" dirty="0">
                <a:solidFill>
                  <a:srgbClr val="00B0F0"/>
                </a:solidFill>
              </a:rPr>
              <a:t> + </a:t>
            </a:r>
            <a:r>
              <a:rPr lang="en-US" dirty="0" err="1">
                <a:solidFill>
                  <a:srgbClr val="00B0F0"/>
                </a:solidFill>
              </a:rPr>
              <a:t>ActionBlock</a:t>
            </a:r>
            <a:endParaRPr lang="en-US" dirty="0">
              <a:solidFill>
                <a:srgbClr val="00B0F0"/>
              </a:solidFill>
            </a:endParaRPr>
          </a:p>
        </p:txBody>
      </p:sp>
      <p:sp>
        <p:nvSpPr>
          <p:cNvPr id="18" name="Rounded Rectangle 17"/>
          <p:cNvSpPr/>
          <p:nvPr/>
        </p:nvSpPr>
        <p:spPr>
          <a:xfrm>
            <a:off x="2279576" y="1988840"/>
            <a:ext cx="3600400" cy="172819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9"/>
          <p:cNvSpPr/>
          <p:nvPr/>
        </p:nvSpPr>
        <p:spPr>
          <a:xfrm>
            <a:off x="2495600" y="2852936"/>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p:cNvSpPr/>
          <p:nvPr/>
        </p:nvSpPr>
        <p:spPr>
          <a:xfrm>
            <a:off x="3287688" y="2852936"/>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p:cNvSpPr/>
          <p:nvPr/>
        </p:nvSpPr>
        <p:spPr>
          <a:xfrm>
            <a:off x="4079776" y="2852936"/>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p:cNvSpPr/>
          <p:nvPr/>
        </p:nvSpPr>
        <p:spPr>
          <a:xfrm>
            <a:off x="4871864" y="2852936"/>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lowchart: Predefined Process 23"/>
          <p:cNvSpPr/>
          <p:nvPr/>
        </p:nvSpPr>
        <p:spPr>
          <a:xfrm>
            <a:off x="2495600" y="2132856"/>
            <a:ext cx="3168352" cy="576064"/>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err="1">
                <a:ln>
                  <a:noFill/>
                </a:ln>
                <a:solidFill>
                  <a:prstClr val="black"/>
                </a:solidFill>
                <a:effectLst/>
                <a:uLnTx/>
                <a:uFillTx/>
                <a:latin typeface="Calibri" panose="020F0502020204030204"/>
                <a:ea typeface="+mn-ea"/>
                <a:cs typeface="+mn-cs"/>
              </a:rPr>
              <a:t>Func</a:t>
            </a:r>
            <a:r>
              <a:rPr kumimoji="0" lang="en-US" sz="2300" b="0" i="0" u="none" strike="noStrike" kern="1200" cap="none" spc="0" normalizeH="0" baseline="0" noProof="0" dirty="0">
                <a:ln>
                  <a:noFill/>
                </a:ln>
                <a:solidFill>
                  <a:prstClr val="black"/>
                </a:solidFill>
                <a:effectLst/>
                <a:uLnTx/>
                <a:uFillTx/>
                <a:latin typeface="Calibri" panose="020F0502020204030204"/>
                <a:ea typeface="+mn-ea"/>
                <a:cs typeface="+mn-cs"/>
              </a:rPr>
              <a:t>&lt;,&gt;</a:t>
            </a:r>
          </a:p>
        </p:txBody>
      </p:sp>
      <p:sp>
        <p:nvSpPr>
          <p:cNvPr id="15" name="Right Arrow 14"/>
          <p:cNvSpPr/>
          <p:nvPr/>
        </p:nvSpPr>
        <p:spPr>
          <a:xfrm>
            <a:off x="6023992" y="2780928"/>
            <a:ext cx="432048" cy="36004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ounded Rectangle 15"/>
          <p:cNvSpPr/>
          <p:nvPr/>
        </p:nvSpPr>
        <p:spPr>
          <a:xfrm>
            <a:off x="6600056" y="1988840"/>
            <a:ext cx="3600400" cy="172819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24"/>
          <p:cNvSpPr/>
          <p:nvPr/>
        </p:nvSpPr>
        <p:spPr>
          <a:xfrm>
            <a:off x="6816080" y="2852936"/>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p:cNvSpPr/>
          <p:nvPr/>
        </p:nvSpPr>
        <p:spPr>
          <a:xfrm>
            <a:off x="7608168" y="2852936"/>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p:cNvSpPr/>
          <p:nvPr/>
        </p:nvSpPr>
        <p:spPr>
          <a:xfrm>
            <a:off x="8400256" y="2852936"/>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p:cNvSpPr/>
          <p:nvPr/>
        </p:nvSpPr>
        <p:spPr>
          <a:xfrm>
            <a:off x="9192344" y="2852936"/>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lowchart: Predefined Process 32"/>
          <p:cNvSpPr/>
          <p:nvPr/>
        </p:nvSpPr>
        <p:spPr>
          <a:xfrm>
            <a:off x="6816080" y="2132856"/>
            <a:ext cx="3168352" cy="576064"/>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Action&lt;&gt;</a:t>
            </a:r>
          </a:p>
        </p:txBody>
      </p:sp>
      <p:sp>
        <p:nvSpPr>
          <p:cNvPr id="26" name="Rounded Rectangle 25"/>
          <p:cNvSpPr/>
          <p:nvPr/>
        </p:nvSpPr>
        <p:spPr>
          <a:xfrm>
            <a:off x="-1692696" y="2924944"/>
            <a:ext cx="648072" cy="57606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ounded Rectangle 33"/>
          <p:cNvSpPr/>
          <p:nvPr/>
        </p:nvSpPr>
        <p:spPr>
          <a:xfrm>
            <a:off x="-1692696" y="2924944"/>
            <a:ext cx="648072" cy="57606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ounded Rectangle 34"/>
          <p:cNvSpPr/>
          <p:nvPr/>
        </p:nvSpPr>
        <p:spPr>
          <a:xfrm>
            <a:off x="-1692696" y="2924944"/>
            <a:ext cx="648072" cy="57606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ounded Rectangle 35"/>
          <p:cNvSpPr/>
          <p:nvPr/>
        </p:nvSpPr>
        <p:spPr>
          <a:xfrm>
            <a:off x="-1692696" y="2924944"/>
            <a:ext cx="648072" cy="57606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ounded Rectangle 37"/>
          <p:cNvSpPr/>
          <p:nvPr/>
        </p:nvSpPr>
        <p:spPr>
          <a:xfrm>
            <a:off x="-1692696" y="2924944"/>
            <a:ext cx="648072" cy="57606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ounded Rectangle 40"/>
          <p:cNvSpPr/>
          <p:nvPr/>
        </p:nvSpPr>
        <p:spPr>
          <a:xfrm>
            <a:off x="6600056" y="4077072"/>
            <a:ext cx="3600400" cy="172819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Rectangle 41"/>
          <p:cNvSpPr/>
          <p:nvPr/>
        </p:nvSpPr>
        <p:spPr>
          <a:xfrm>
            <a:off x="6816080" y="4941168"/>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p:cNvSpPr/>
          <p:nvPr/>
        </p:nvSpPr>
        <p:spPr>
          <a:xfrm>
            <a:off x="7608168" y="4941168"/>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p:cNvSpPr/>
          <p:nvPr/>
        </p:nvSpPr>
        <p:spPr>
          <a:xfrm>
            <a:off x="8400256" y="4941168"/>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p:cNvSpPr/>
          <p:nvPr/>
        </p:nvSpPr>
        <p:spPr>
          <a:xfrm>
            <a:off x="9192344" y="4941168"/>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Flowchart: Predefined Process 45"/>
          <p:cNvSpPr/>
          <p:nvPr/>
        </p:nvSpPr>
        <p:spPr>
          <a:xfrm>
            <a:off x="6816080" y="4221088"/>
            <a:ext cx="3168352" cy="576064"/>
          </a:xfrm>
          <a:prstGeom prst="flowChartPredefinedProcess">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Action&lt;&gt;</a:t>
            </a:r>
          </a:p>
        </p:txBody>
      </p:sp>
      <p:sp>
        <p:nvSpPr>
          <p:cNvPr id="47" name="Right Arrow 46"/>
          <p:cNvSpPr/>
          <p:nvPr/>
        </p:nvSpPr>
        <p:spPr>
          <a:xfrm rot="2154040">
            <a:off x="5944500" y="3840580"/>
            <a:ext cx="432048" cy="36004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ounded Rectangle 54"/>
          <p:cNvSpPr/>
          <p:nvPr/>
        </p:nvSpPr>
        <p:spPr>
          <a:xfrm>
            <a:off x="-1692696" y="2924944"/>
            <a:ext cx="648072" cy="57606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ounded Rectangle 55"/>
          <p:cNvSpPr/>
          <p:nvPr/>
        </p:nvSpPr>
        <p:spPr>
          <a:xfrm>
            <a:off x="-1692696" y="2924944"/>
            <a:ext cx="648072" cy="57606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ounded Rectangle 56"/>
          <p:cNvSpPr/>
          <p:nvPr/>
        </p:nvSpPr>
        <p:spPr>
          <a:xfrm>
            <a:off x="-1692696" y="2924944"/>
            <a:ext cx="648072" cy="57606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ounded Rectangle 57"/>
          <p:cNvSpPr/>
          <p:nvPr/>
        </p:nvSpPr>
        <p:spPr>
          <a:xfrm>
            <a:off x="-1692696" y="2924944"/>
            <a:ext cx="648072" cy="57606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ounded Rectangle 58"/>
          <p:cNvSpPr/>
          <p:nvPr/>
        </p:nvSpPr>
        <p:spPr>
          <a:xfrm>
            <a:off x="-1692696" y="2924944"/>
            <a:ext cx="648072" cy="57606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ounded Rectangle 59"/>
          <p:cNvSpPr/>
          <p:nvPr/>
        </p:nvSpPr>
        <p:spPr>
          <a:xfrm>
            <a:off x="-1692696" y="2924944"/>
            <a:ext cx="648072" cy="57606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ounded Rectangle 60"/>
          <p:cNvSpPr/>
          <p:nvPr/>
        </p:nvSpPr>
        <p:spPr>
          <a:xfrm>
            <a:off x="-1692696" y="2924944"/>
            <a:ext cx="648072" cy="57606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ounded Rectangle 61"/>
          <p:cNvSpPr/>
          <p:nvPr/>
        </p:nvSpPr>
        <p:spPr>
          <a:xfrm>
            <a:off x="-1692696" y="2924944"/>
            <a:ext cx="648072" cy="57606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16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63" presetClass="path" presetSubtype="0" accel="50000" decel="50000" fill="hold" grpId="0" nodeType="withEffect">
                                  <p:stCondLst>
                                    <p:cond delay="0"/>
                                  </p:stCondLst>
                                  <p:childTnLst>
                                    <p:animMotion origin="layout" path="M 2.77556E-17 0 L 0.56024 0 " pathEditMode="relative" rAng="0" ptsTypes="AA">
                                      <p:cBhvr>
                                        <p:cTn id="8" dur="1000" fill="hold"/>
                                        <p:tgtEl>
                                          <p:spTgt spid="26"/>
                                        </p:tgtEl>
                                        <p:attrNameLst>
                                          <p:attrName>ppt_x</p:attrName>
                                          <p:attrName>ppt_y</p:attrName>
                                        </p:attrNameLst>
                                      </p:cBhvr>
                                      <p:rCtr x="280" y="0"/>
                                    </p:animMotion>
                                  </p:childTnLst>
                                </p:cTn>
                              </p:par>
                            </p:childTnLst>
                          </p:cTn>
                        </p:par>
                        <p:par>
                          <p:cTn id="9" fill="hold">
                            <p:stCondLst>
                              <p:cond delay="1000"/>
                            </p:stCondLst>
                            <p:childTnLst>
                              <p:par>
                                <p:cTn id="10" presetID="8" presetClass="emph" presetSubtype="0" fill="hold" grpId="1" nodeType="afterEffect">
                                  <p:stCondLst>
                                    <p:cond delay="0"/>
                                  </p:stCondLst>
                                  <p:childTnLst>
                                    <p:animRot by="21600000">
                                      <p:cBhvr>
                                        <p:cTn id="11" dur="1200" fill="hold"/>
                                        <p:tgtEl>
                                          <p:spTgt spid="26"/>
                                        </p:tgtEl>
                                        <p:attrNameLst>
                                          <p:attrName>r</p:attrName>
                                        </p:attrNameLst>
                                      </p:cBhvr>
                                    </p:animRot>
                                  </p:childTnLst>
                                </p:cTn>
                              </p:par>
                            </p:childTnLst>
                          </p:cTn>
                        </p:par>
                        <p:par>
                          <p:cTn id="12" fill="hold">
                            <p:stCondLst>
                              <p:cond delay="2200"/>
                            </p:stCondLst>
                            <p:childTnLst>
                              <p:par>
                                <p:cTn id="13" presetID="1" presetClass="emph" presetSubtype="2" fill="hold" nodeType="afterEffect">
                                  <p:stCondLst>
                                    <p:cond delay="0"/>
                                  </p:stCondLst>
                                  <p:childTnLst>
                                    <p:animClr clrSpc="rgb" dir="cw">
                                      <p:cBhvr>
                                        <p:cTn id="14" dur="800" fill="hold"/>
                                        <p:tgtEl>
                                          <p:spTgt spid="26"/>
                                        </p:tgtEl>
                                        <p:attrNameLst>
                                          <p:attrName>fillcolor</p:attrName>
                                        </p:attrNameLst>
                                      </p:cBhvr>
                                      <p:to>
                                        <a:srgbClr val="69F244"/>
                                      </p:to>
                                    </p:animClr>
                                    <p:set>
                                      <p:cBhvr>
                                        <p:cTn id="15" dur="800" fill="hold"/>
                                        <p:tgtEl>
                                          <p:spTgt spid="26"/>
                                        </p:tgtEl>
                                        <p:attrNameLst>
                                          <p:attrName>fill.type</p:attrName>
                                        </p:attrNameLst>
                                      </p:cBhvr>
                                      <p:to>
                                        <p:strVal val="solid"/>
                                      </p:to>
                                    </p:set>
                                    <p:set>
                                      <p:cBhvr>
                                        <p:cTn id="16" dur="800" fill="hold"/>
                                        <p:tgtEl>
                                          <p:spTgt spid="26"/>
                                        </p:tgtEl>
                                        <p:attrNameLst>
                                          <p:attrName>fill.on</p:attrName>
                                        </p:attrNameLst>
                                      </p:cBhvr>
                                      <p:to>
                                        <p:strVal val="true"/>
                                      </p:to>
                                    </p:set>
                                  </p:childTnLst>
                                </p:cTn>
                              </p:par>
                              <p:par>
                                <p:cTn id="17" presetID="63" presetClass="path" presetSubtype="0" accel="50000" decel="50000" fill="hold" grpId="3" nodeType="withEffect">
                                  <p:stCondLst>
                                    <p:cond delay="300"/>
                                  </p:stCondLst>
                                  <p:childTnLst>
                                    <p:animMotion origin="layout" path="M 0.56024 2.96296E-6 L 1.03489 2.96296E-6 " pathEditMode="relative" rAng="0" ptsTypes="AA">
                                      <p:cBhvr>
                                        <p:cTn id="18" dur="1000" fill="hold"/>
                                        <p:tgtEl>
                                          <p:spTgt spid="26"/>
                                        </p:tgtEl>
                                        <p:attrNameLst>
                                          <p:attrName>ppt_x</p:attrName>
                                          <p:attrName>ppt_y</p:attrName>
                                        </p:attrNameLst>
                                      </p:cBhvr>
                                      <p:rCtr x="237" y="0"/>
                                    </p:animMotion>
                                  </p:childTnLst>
                                </p:cTn>
                              </p:par>
                              <p:par>
                                <p:cTn id="19" presetID="1" presetClass="emph" presetSubtype="2" fill="hold" nodeType="withEffect">
                                  <p:stCondLst>
                                    <p:cond delay="300"/>
                                  </p:stCondLst>
                                  <p:childTnLst>
                                    <p:animClr clrSpc="rgb" dir="cw">
                                      <p:cBhvr>
                                        <p:cTn id="20" dur="1000" fill="hold"/>
                                        <p:tgtEl>
                                          <p:spTgt spid="26"/>
                                        </p:tgtEl>
                                        <p:attrNameLst>
                                          <p:attrName>fillcolor</p:attrName>
                                        </p:attrNameLst>
                                      </p:cBhvr>
                                      <p:to>
                                        <a:schemeClr val="accent1"/>
                                      </p:to>
                                    </p:animClr>
                                    <p:set>
                                      <p:cBhvr>
                                        <p:cTn id="21" dur="1000" fill="hold"/>
                                        <p:tgtEl>
                                          <p:spTgt spid="26"/>
                                        </p:tgtEl>
                                        <p:attrNameLst>
                                          <p:attrName>fill.type</p:attrName>
                                        </p:attrNameLst>
                                      </p:cBhvr>
                                      <p:to>
                                        <p:strVal val="solid"/>
                                      </p:to>
                                    </p:set>
                                    <p:set>
                                      <p:cBhvr>
                                        <p:cTn id="22" dur="1000" fill="hold"/>
                                        <p:tgtEl>
                                          <p:spTgt spid="26"/>
                                        </p:tgtEl>
                                        <p:attrNameLst>
                                          <p:attrName>fill.on</p:attrName>
                                        </p:attrNameLst>
                                      </p:cBhvr>
                                      <p:to>
                                        <p:strVal val="true"/>
                                      </p:to>
                                    </p:set>
                                  </p:childTnLst>
                                </p:cTn>
                              </p:par>
                            </p:childTnLst>
                          </p:cTn>
                        </p:par>
                        <p:par>
                          <p:cTn id="23" fill="hold">
                            <p:stCondLst>
                              <p:cond delay="3500"/>
                            </p:stCondLst>
                            <p:childTnLst>
                              <p:par>
                                <p:cTn id="24" presetID="8" presetClass="emph" presetSubtype="0" fill="hold" grpId="4" nodeType="afterEffect">
                                  <p:stCondLst>
                                    <p:cond delay="0"/>
                                  </p:stCondLst>
                                  <p:childTnLst>
                                    <p:animRot by="21600000">
                                      <p:cBhvr>
                                        <p:cTn id="25" dur="1000" fill="hold"/>
                                        <p:tgtEl>
                                          <p:spTgt spid="26"/>
                                        </p:tgtEl>
                                        <p:attrNameLst>
                                          <p:attrName>r</p:attrName>
                                        </p:attrNameLst>
                                      </p:cBhvr>
                                    </p:animRot>
                                  </p:childTnLst>
                                </p:cTn>
                              </p:par>
                            </p:childTnLst>
                          </p:cTn>
                        </p:par>
                        <p:par>
                          <p:cTn id="26" fill="hold">
                            <p:stCondLst>
                              <p:cond delay="4500"/>
                            </p:stCondLst>
                            <p:childTnLst>
                              <p:par>
                                <p:cTn id="27" presetID="1" presetClass="emph" presetSubtype="2" fill="hold" nodeType="afterEffect">
                                  <p:stCondLst>
                                    <p:cond delay="0"/>
                                  </p:stCondLst>
                                  <p:childTnLst>
                                    <p:animClr clrSpc="rgb" dir="cw">
                                      <p:cBhvr>
                                        <p:cTn id="28" dur="500" fill="hold"/>
                                        <p:tgtEl>
                                          <p:spTgt spid="26"/>
                                        </p:tgtEl>
                                        <p:attrNameLst>
                                          <p:attrName>fillcolor</p:attrName>
                                        </p:attrNameLst>
                                      </p:cBhvr>
                                      <p:to>
                                        <a:srgbClr val="69F244"/>
                                      </p:to>
                                    </p:animClr>
                                    <p:set>
                                      <p:cBhvr>
                                        <p:cTn id="29" dur="500" fill="hold"/>
                                        <p:tgtEl>
                                          <p:spTgt spid="26"/>
                                        </p:tgtEl>
                                        <p:attrNameLst>
                                          <p:attrName>fill.type</p:attrName>
                                        </p:attrNameLst>
                                      </p:cBhvr>
                                      <p:to>
                                        <p:strVal val="solid"/>
                                      </p:to>
                                    </p:set>
                                    <p:set>
                                      <p:cBhvr>
                                        <p:cTn id="30" dur="500" fill="hold"/>
                                        <p:tgtEl>
                                          <p:spTgt spid="26"/>
                                        </p:tgtEl>
                                        <p:attrNameLst>
                                          <p:attrName>fill.on</p:attrName>
                                        </p:attrNameLst>
                                      </p:cBhvr>
                                      <p:to>
                                        <p:strVal val="true"/>
                                      </p:to>
                                    </p:set>
                                  </p:childTnLst>
                                </p:cTn>
                              </p:par>
                            </p:childTnLst>
                          </p:cTn>
                        </p:par>
                        <p:par>
                          <p:cTn id="31" fill="hold">
                            <p:stCondLst>
                              <p:cond delay="5000"/>
                            </p:stCondLst>
                            <p:childTnLst>
                              <p:par>
                                <p:cTn id="32" presetID="9" presetClass="exit" presetSubtype="0" fill="hold" grpId="5" nodeType="afterEffect">
                                  <p:stCondLst>
                                    <p:cond delay="0"/>
                                  </p:stCondLst>
                                  <p:childTnLst>
                                    <p:animEffect transition="out" filter="dissolve">
                                      <p:cBhvr>
                                        <p:cTn id="33" dur="500"/>
                                        <p:tgtEl>
                                          <p:spTgt spid="26"/>
                                        </p:tgtEl>
                                      </p:cBhvr>
                                    </p:animEffect>
                                    <p:set>
                                      <p:cBhvr>
                                        <p:cTn id="34" dur="1" fill="hold">
                                          <p:stCondLst>
                                            <p:cond delay="499"/>
                                          </p:stCondLst>
                                        </p:cTn>
                                        <p:tgtEl>
                                          <p:spTgt spid="2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2"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63" presetClass="path" presetSubtype="0" accel="50000" decel="50000" fill="hold" grpId="0" nodeType="withEffect">
                                  <p:stCondLst>
                                    <p:cond delay="0"/>
                                  </p:stCondLst>
                                  <p:childTnLst>
                                    <p:animMotion origin="layout" path="M 2.77556E-17 0 L 0.56024 0 " pathEditMode="relative" rAng="0" ptsTypes="AA">
                                      <p:cBhvr>
                                        <p:cTn id="40" dur="800" fill="hold"/>
                                        <p:tgtEl>
                                          <p:spTgt spid="34"/>
                                        </p:tgtEl>
                                        <p:attrNameLst>
                                          <p:attrName>ppt_x</p:attrName>
                                          <p:attrName>ppt_y</p:attrName>
                                        </p:attrNameLst>
                                      </p:cBhvr>
                                      <p:rCtr x="280" y="0"/>
                                    </p:animMotion>
                                  </p:childTnLst>
                                </p:cTn>
                              </p:par>
                            </p:childTnLst>
                          </p:cTn>
                        </p:par>
                        <p:par>
                          <p:cTn id="41" fill="hold">
                            <p:stCondLst>
                              <p:cond delay="800"/>
                            </p:stCondLst>
                            <p:childTnLst>
                              <p:par>
                                <p:cTn id="42" presetID="8" presetClass="emph" presetSubtype="0" fill="hold" grpId="1" nodeType="afterEffect">
                                  <p:stCondLst>
                                    <p:cond delay="0"/>
                                  </p:stCondLst>
                                  <p:childTnLst>
                                    <p:animRot by="21600000">
                                      <p:cBhvr>
                                        <p:cTn id="43" dur="900" fill="hold"/>
                                        <p:tgtEl>
                                          <p:spTgt spid="34"/>
                                        </p:tgtEl>
                                        <p:attrNameLst>
                                          <p:attrName>r</p:attrName>
                                        </p:attrNameLst>
                                      </p:cBhvr>
                                    </p:animRot>
                                  </p:childTnLst>
                                </p:cTn>
                              </p:par>
                            </p:childTnLst>
                          </p:cTn>
                        </p:par>
                        <p:par>
                          <p:cTn id="44" fill="hold">
                            <p:stCondLst>
                              <p:cond delay="1700"/>
                            </p:stCondLst>
                            <p:childTnLst>
                              <p:par>
                                <p:cTn id="45" presetID="1" presetClass="emph" presetSubtype="2" fill="hold" nodeType="afterEffect">
                                  <p:stCondLst>
                                    <p:cond delay="0"/>
                                  </p:stCondLst>
                                  <p:childTnLst>
                                    <p:animClr clrSpc="rgb" dir="cw">
                                      <p:cBhvr>
                                        <p:cTn id="46" dur="800" fill="hold"/>
                                        <p:tgtEl>
                                          <p:spTgt spid="34"/>
                                        </p:tgtEl>
                                        <p:attrNameLst>
                                          <p:attrName>fillcolor</p:attrName>
                                        </p:attrNameLst>
                                      </p:cBhvr>
                                      <p:to>
                                        <a:srgbClr val="69F244"/>
                                      </p:to>
                                    </p:animClr>
                                    <p:set>
                                      <p:cBhvr>
                                        <p:cTn id="47" dur="800" fill="hold"/>
                                        <p:tgtEl>
                                          <p:spTgt spid="34"/>
                                        </p:tgtEl>
                                        <p:attrNameLst>
                                          <p:attrName>fill.type</p:attrName>
                                        </p:attrNameLst>
                                      </p:cBhvr>
                                      <p:to>
                                        <p:strVal val="solid"/>
                                      </p:to>
                                    </p:set>
                                    <p:set>
                                      <p:cBhvr>
                                        <p:cTn id="48" dur="800" fill="hold"/>
                                        <p:tgtEl>
                                          <p:spTgt spid="34"/>
                                        </p:tgtEl>
                                        <p:attrNameLst>
                                          <p:attrName>fill.on</p:attrName>
                                        </p:attrNameLst>
                                      </p:cBhvr>
                                      <p:to>
                                        <p:strVal val="true"/>
                                      </p:to>
                                    </p:set>
                                  </p:childTnLst>
                                </p:cTn>
                              </p:par>
                              <p:par>
                                <p:cTn id="49" presetID="63" presetClass="path" presetSubtype="0" accel="50000" decel="50000" fill="hold" grpId="3" nodeType="withEffect">
                                  <p:stCondLst>
                                    <p:cond delay="300"/>
                                  </p:stCondLst>
                                  <p:childTnLst>
                                    <p:animMotion origin="layout" path="M 0.56024 2.96296E-6 L 1.03489 2.96296E-6 " pathEditMode="relative" rAng="0" ptsTypes="AA">
                                      <p:cBhvr>
                                        <p:cTn id="50" dur="1000" fill="hold"/>
                                        <p:tgtEl>
                                          <p:spTgt spid="34"/>
                                        </p:tgtEl>
                                        <p:attrNameLst>
                                          <p:attrName>ppt_x</p:attrName>
                                          <p:attrName>ppt_y</p:attrName>
                                        </p:attrNameLst>
                                      </p:cBhvr>
                                      <p:rCtr x="237" y="0"/>
                                    </p:animMotion>
                                  </p:childTnLst>
                                </p:cTn>
                              </p:par>
                              <p:par>
                                <p:cTn id="51" presetID="1" presetClass="emph" presetSubtype="2" fill="hold" nodeType="withEffect">
                                  <p:stCondLst>
                                    <p:cond delay="300"/>
                                  </p:stCondLst>
                                  <p:childTnLst>
                                    <p:animClr clrSpc="rgb" dir="cw">
                                      <p:cBhvr>
                                        <p:cTn id="52" dur="1000" fill="hold"/>
                                        <p:tgtEl>
                                          <p:spTgt spid="34"/>
                                        </p:tgtEl>
                                        <p:attrNameLst>
                                          <p:attrName>fillcolor</p:attrName>
                                        </p:attrNameLst>
                                      </p:cBhvr>
                                      <p:to>
                                        <a:schemeClr val="accent1"/>
                                      </p:to>
                                    </p:animClr>
                                    <p:set>
                                      <p:cBhvr>
                                        <p:cTn id="53" dur="1000" fill="hold"/>
                                        <p:tgtEl>
                                          <p:spTgt spid="34"/>
                                        </p:tgtEl>
                                        <p:attrNameLst>
                                          <p:attrName>fill.type</p:attrName>
                                        </p:attrNameLst>
                                      </p:cBhvr>
                                      <p:to>
                                        <p:strVal val="solid"/>
                                      </p:to>
                                    </p:set>
                                    <p:set>
                                      <p:cBhvr>
                                        <p:cTn id="54" dur="1000" fill="hold"/>
                                        <p:tgtEl>
                                          <p:spTgt spid="34"/>
                                        </p:tgtEl>
                                        <p:attrNameLst>
                                          <p:attrName>fill.on</p:attrName>
                                        </p:attrNameLst>
                                      </p:cBhvr>
                                      <p:to>
                                        <p:strVal val="true"/>
                                      </p:to>
                                    </p:set>
                                  </p:childTnLst>
                                </p:cTn>
                              </p:par>
                            </p:childTnLst>
                          </p:cTn>
                        </p:par>
                        <p:par>
                          <p:cTn id="55" fill="hold">
                            <p:stCondLst>
                              <p:cond delay="3000"/>
                            </p:stCondLst>
                            <p:childTnLst>
                              <p:par>
                                <p:cTn id="56" presetID="8" presetClass="emph" presetSubtype="0" repeatCount="indefinite" fill="hold" grpId="4" nodeType="afterEffect">
                                  <p:stCondLst>
                                    <p:cond delay="0"/>
                                  </p:stCondLst>
                                  <p:childTnLst>
                                    <p:animRot by="21600000">
                                      <p:cBhvr>
                                        <p:cTn id="57" dur="1000" fill="hold"/>
                                        <p:tgtEl>
                                          <p:spTgt spid="34"/>
                                        </p:tgtEl>
                                        <p:attrNameLst>
                                          <p:attrName>r</p:attrName>
                                        </p:attrNameLst>
                                      </p:cBhvr>
                                    </p:animRo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2" nodeType="clickEffect">
                                  <p:stCondLst>
                                    <p:cond delay="0"/>
                                  </p:stCondLst>
                                  <p:childTnLst>
                                    <p:set>
                                      <p:cBhvr>
                                        <p:cTn id="61" dur="1" fill="hold">
                                          <p:stCondLst>
                                            <p:cond delay="0"/>
                                          </p:stCondLst>
                                        </p:cTn>
                                        <p:tgtEl>
                                          <p:spTgt spid="35"/>
                                        </p:tgtEl>
                                        <p:attrNameLst>
                                          <p:attrName>style.visibility</p:attrName>
                                        </p:attrNameLst>
                                      </p:cBhvr>
                                      <p:to>
                                        <p:strVal val="visible"/>
                                      </p:to>
                                    </p:set>
                                  </p:childTnLst>
                                </p:cTn>
                              </p:par>
                              <p:par>
                                <p:cTn id="62" presetID="63" presetClass="path" presetSubtype="0" accel="50000" decel="50000" fill="hold" grpId="0" nodeType="withEffect">
                                  <p:stCondLst>
                                    <p:cond delay="0"/>
                                  </p:stCondLst>
                                  <p:childTnLst>
                                    <p:animMotion origin="layout" path="M 2.77556E-17 0 L 0.56024 0 " pathEditMode="relative" rAng="0" ptsTypes="AA">
                                      <p:cBhvr>
                                        <p:cTn id="63" dur="800" fill="hold"/>
                                        <p:tgtEl>
                                          <p:spTgt spid="35"/>
                                        </p:tgtEl>
                                        <p:attrNameLst>
                                          <p:attrName>ppt_x</p:attrName>
                                          <p:attrName>ppt_y</p:attrName>
                                        </p:attrNameLst>
                                      </p:cBhvr>
                                      <p:rCtr x="280" y="0"/>
                                    </p:animMotion>
                                  </p:childTnLst>
                                </p:cTn>
                              </p:par>
                              <p:par>
                                <p:cTn id="64" presetID="8" presetClass="emph" presetSubtype="0" fill="hold" grpId="1" nodeType="withEffect">
                                  <p:stCondLst>
                                    <p:cond delay="700"/>
                                  </p:stCondLst>
                                  <p:childTnLst>
                                    <p:animRot by="21600000">
                                      <p:cBhvr>
                                        <p:cTn id="65" dur="700" fill="hold"/>
                                        <p:tgtEl>
                                          <p:spTgt spid="35"/>
                                        </p:tgtEl>
                                        <p:attrNameLst>
                                          <p:attrName>r</p:attrName>
                                        </p:attrNameLst>
                                      </p:cBhvr>
                                    </p:animRot>
                                  </p:childTnLst>
                                </p:cTn>
                              </p:par>
                              <p:par>
                                <p:cTn id="66" presetID="63" presetClass="path" presetSubtype="0" accel="50000" decel="50000" fill="hold" grpId="3" nodeType="withEffect">
                                  <p:stCondLst>
                                    <p:cond delay="1200"/>
                                  </p:stCondLst>
                                  <p:childTnLst>
                                    <p:animMotion origin="layout" path="M 0.56024 -3.37807E-7 L 0.94496 -3.37807E-7 " pathEditMode="relative" rAng="0" ptsTypes="AA">
                                      <p:cBhvr>
                                        <p:cTn id="67" dur="700" fill="hold"/>
                                        <p:tgtEl>
                                          <p:spTgt spid="35"/>
                                        </p:tgtEl>
                                        <p:attrNameLst>
                                          <p:attrName>ppt_x</p:attrName>
                                          <p:attrName>ppt_y</p:attrName>
                                        </p:attrNameLst>
                                      </p:cBhvr>
                                      <p:rCtr x="192" y="0"/>
                                    </p:animMotion>
                                  </p:childTnLst>
                                </p:cTn>
                              </p:par>
                              <p:par>
                                <p:cTn id="68" presetID="1" presetClass="entr" presetSubtype="0" fill="hold" grpId="2" nodeType="withEffect">
                                  <p:stCondLst>
                                    <p:cond delay="200"/>
                                  </p:stCondLst>
                                  <p:childTnLst>
                                    <p:set>
                                      <p:cBhvr>
                                        <p:cTn id="69" dur="1" fill="hold">
                                          <p:stCondLst>
                                            <p:cond delay="0"/>
                                          </p:stCondLst>
                                        </p:cTn>
                                        <p:tgtEl>
                                          <p:spTgt spid="36"/>
                                        </p:tgtEl>
                                        <p:attrNameLst>
                                          <p:attrName>style.visibility</p:attrName>
                                        </p:attrNameLst>
                                      </p:cBhvr>
                                      <p:to>
                                        <p:strVal val="visible"/>
                                      </p:to>
                                    </p:set>
                                  </p:childTnLst>
                                </p:cTn>
                              </p:par>
                              <p:par>
                                <p:cTn id="70" presetID="63" presetClass="path" presetSubtype="0" accel="50000" decel="50000" fill="hold" grpId="0" nodeType="withEffect">
                                  <p:stCondLst>
                                    <p:cond delay="200"/>
                                  </p:stCondLst>
                                  <p:childTnLst>
                                    <p:animMotion origin="layout" path="M 2.77778E-6 2.96296E-6 L 0.47534 2.96296E-6 " pathEditMode="relative" rAng="0" ptsTypes="AA">
                                      <p:cBhvr>
                                        <p:cTn id="71" dur="800" fill="hold"/>
                                        <p:tgtEl>
                                          <p:spTgt spid="36"/>
                                        </p:tgtEl>
                                        <p:attrNameLst>
                                          <p:attrName>ppt_x</p:attrName>
                                          <p:attrName>ppt_y</p:attrName>
                                        </p:attrNameLst>
                                      </p:cBhvr>
                                      <p:rCtr x="238" y="0"/>
                                    </p:animMotion>
                                  </p:childTnLst>
                                </p:cTn>
                              </p:par>
                              <p:par>
                                <p:cTn id="72" presetID="8" presetClass="emph" presetSubtype="0" fill="hold" grpId="1" nodeType="withEffect">
                                  <p:stCondLst>
                                    <p:cond delay="1000"/>
                                  </p:stCondLst>
                                  <p:childTnLst>
                                    <p:animRot by="21600000">
                                      <p:cBhvr>
                                        <p:cTn id="73" dur="700" fill="hold"/>
                                        <p:tgtEl>
                                          <p:spTgt spid="36"/>
                                        </p:tgtEl>
                                        <p:attrNameLst>
                                          <p:attrName>r</p:attrName>
                                        </p:attrNameLst>
                                      </p:cBhvr>
                                    </p:animRot>
                                  </p:childTnLst>
                                </p:cTn>
                              </p:par>
                              <p:par>
                                <p:cTn id="74" presetID="63" presetClass="path" presetSubtype="0" accel="50000" decel="50000" fill="hold" grpId="3" nodeType="withEffect">
                                  <p:stCondLst>
                                    <p:cond delay="1600"/>
                                  </p:stCondLst>
                                  <p:childTnLst>
                                    <p:animMotion origin="layout" path="M 0.47534 -3.37807E-7 L 0.86007 -3.37807E-7 " pathEditMode="relative" rAng="0" ptsTypes="AA">
                                      <p:cBhvr>
                                        <p:cTn id="75" dur="700" fill="hold"/>
                                        <p:tgtEl>
                                          <p:spTgt spid="36"/>
                                        </p:tgtEl>
                                        <p:attrNameLst>
                                          <p:attrName>ppt_x</p:attrName>
                                          <p:attrName>ppt_y</p:attrName>
                                        </p:attrNameLst>
                                      </p:cBhvr>
                                      <p:rCtr x="192" y="0"/>
                                    </p:animMotion>
                                  </p:childTnLst>
                                </p:cTn>
                              </p:par>
                              <p:par>
                                <p:cTn id="76" presetID="1" presetClass="entr" presetSubtype="0" fill="hold" grpId="2" nodeType="withEffect">
                                  <p:stCondLst>
                                    <p:cond delay="300"/>
                                  </p:stCondLst>
                                  <p:childTnLst>
                                    <p:set>
                                      <p:cBhvr>
                                        <p:cTn id="77" dur="1" fill="hold">
                                          <p:stCondLst>
                                            <p:cond delay="0"/>
                                          </p:stCondLst>
                                        </p:cTn>
                                        <p:tgtEl>
                                          <p:spTgt spid="38"/>
                                        </p:tgtEl>
                                        <p:attrNameLst>
                                          <p:attrName>style.visibility</p:attrName>
                                        </p:attrNameLst>
                                      </p:cBhvr>
                                      <p:to>
                                        <p:strVal val="visible"/>
                                      </p:to>
                                    </p:set>
                                  </p:childTnLst>
                                </p:cTn>
                              </p:par>
                              <p:par>
                                <p:cTn id="78" presetID="63" presetClass="path" presetSubtype="0" accel="50000" decel="50000" fill="hold" grpId="0" nodeType="withEffect">
                                  <p:stCondLst>
                                    <p:cond delay="300"/>
                                  </p:stCondLst>
                                  <p:childTnLst>
                                    <p:animMotion origin="layout" path="M 2.77778E-6 -3.37807E-7 L 0.38663 -3.37807E-7 " pathEditMode="relative" rAng="0" ptsTypes="AA">
                                      <p:cBhvr>
                                        <p:cTn id="79" dur="800" fill="hold"/>
                                        <p:tgtEl>
                                          <p:spTgt spid="38"/>
                                        </p:tgtEl>
                                        <p:attrNameLst>
                                          <p:attrName>ppt_x</p:attrName>
                                          <p:attrName>ppt_y</p:attrName>
                                        </p:attrNameLst>
                                      </p:cBhvr>
                                      <p:rCtr x="193" y="0"/>
                                    </p:animMotion>
                                  </p:childTnLst>
                                </p:cTn>
                              </p:par>
                              <p:par>
                                <p:cTn id="80" presetID="8" presetClass="emph" presetSubtype="0" fill="hold" grpId="1" nodeType="withEffect">
                                  <p:stCondLst>
                                    <p:cond delay="1200"/>
                                  </p:stCondLst>
                                  <p:childTnLst>
                                    <p:animRot by="21600000">
                                      <p:cBhvr>
                                        <p:cTn id="81" dur="700" fill="hold"/>
                                        <p:tgtEl>
                                          <p:spTgt spid="38"/>
                                        </p:tgtEl>
                                        <p:attrNameLst>
                                          <p:attrName>r</p:attrName>
                                        </p:attrNameLst>
                                      </p:cBhvr>
                                    </p:animRot>
                                  </p:childTnLst>
                                </p:cTn>
                              </p:par>
                              <p:par>
                                <p:cTn id="82" presetID="63" presetClass="path" presetSubtype="0" accel="50000" decel="50000" fill="hold" grpId="3" nodeType="withEffect">
                                  <p:stCondLst>
                                    <p:cond delay="2000"/>
                                  </p:stCondLst>
                                  <p:childTnLst>
                                    <p:animMotion origin="layout" path="M 0.38663 -1.71217E-6 L 0.77136 -1.71217E-6 " pathEditMode="relative" rAng="0" ptsTypes="AA">
                                      <p:cBhvr>
                                        <p:cTn id="83" dur="700" fill="hold"/>
                                        <p:tgtEl>
                                          <p:spTgt spid="38"/>
                                        </p:tgtEl>
                                        <p:attrNameLst>
                                          <p:attrName>ppt_x</p:attrName>
                                          <p:attrName>ppt_y</p:attrName>
                                        </p:attrNameLst>
                                      </p:cBhvr>
                                      <p:rCtr x="192" y="0"/>
                                    </p:animMotion>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41"/>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42"/>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45"/>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46"/>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47"/>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2" nodeType="clickEffect">
                                  <p:stCondLst>
                                    <p:cond delay="0"/>
                                  </p:stCondLst>
                                  <p:childTnLst>
                                    <p:set>
                                      <p:cBhvr>
                                        <p:cTn id="103" dur="1" fill="hold">
                                          <p:stCondLst>
                                            <p:cond delay="0"/>
                                          </p:stCondLst>
                                        </p:cTn>
                                        <p:tgtEl>
                                          <p:spTgt spid="55"/>
                                        </p:tgtEl>
                                        <p:attrNameLst>
                                          <p:attrName>style.visibility</p:attrName>
                                        </p:attrNameLst>
                                      </p:cBhvr>
                                      <p:to>
                                        <p:strVal val="visible"/>
                                      </p:to>
                                    </p:set>
                                  </p:childTnLst>
                                </p:cTn>
                              </p:par>
                              <p:par>
                                <p:cTn id="104" presetID="63" presetClass="path" presetSubtype="0" accel="50000" decel="50000" fill="hold" grpId="0" nodeType="withEffect">
                                  <p:stCondLst>
                                    <p:cond delay="0"/>
                                  </p:stCondLst>
                                  <p:childTnLst>
                                    <p:animMotion origin="layout" path="M 2.77556E-17 0 L 0.56024 0 " pathEditMode="relative" rAng="0" ptsTypes="AA">
                                      <p:cBhvr>
                                        <p:cTn id="105" dur="800" fill="hold"/>
                                        <p:tgtEl>
                                          <p:spTgt spid="55"/>
                                        </p:tgtEl>
                                        <p:attrNameLst>
                                          <p:attrName>ppt_x</p:attrName>
                                          <p:attrName>ppt_y</p:attrName>
                                        </p:attrNameLst>
                                      </p:cBhvr>
                                      <p:rCtr x="280" y="0"/>
                                    </p:animMotion>
                                  </p:childTnLst>
                                </p:cTn>
                              </p:par>
                              <p:par>
                                <p:cTn id="106" presetID="8" presetClass="emph" presetSubtype="0" repeatCount="indefinite" fill="hold" grpId="1" nodeType="withEffect">
                                  <p:stCondLst>
                                    <p:cond delay="700"/>
                                  </p:stCondLst>
                                  <p:childTnLst>
                                    <p:animRot by="21600000">
                                      <p:cBhvr>
                                        <p:cTn id="107" dur="700" fill="hold"/>
                                        <p:tgtEl>
                                          <p:spTgt spid="55"/>
                                        </p:tgtEl>
                                        <p:attrNameLst>
                                          <p:attrName>r</p:attrName>
                                        </p:attrNameLst>
                                      </p:cBhvr>
                                    </p:animRot>
                                  </p:childTnLst>
                                </p:cTn>
                              </p:par>
                              <p:par>
                                <p:cTn id="108" presetID="63" presetClass="path" presetSubtype="0" accel="50000" decel="50000" fill="hold" grpId="3" nodeType="withEffect">
                                  <p:stCondLst>
                                    <p:cond delay="1200"/>
                                  </p:stCondLst>
                                  <p:childTnLst>
                                    <p:animMotion origin="layout" path="M 0.56024 -3.37807E-7 L 1.03298 0.30518 " pathEditMode="relative" rAng="0" ptsTypes="AA">
                                      <p:cBhvr>
                                        <p:cTn id="109" dur="700" fill="hold"/>
                                        <p:tgtEl>
                                          <p:spTgt spid="55"/>
                                        </p:tgtEl>
                                        <p:attrNameLst>
                                          <p:attrName>ppt_x</p:attrName>
                                          <p:attrName>ppt_y</p:attrName>
                                        </p:attrNameLst>
                                      </p:cBhvr>
                                      <p:rCtr x="236" y="152"/>
                                    </p:animMotion>
                                  </p:childTnLst>
                                </p:cTn>
                              </p:par>
                              <p:par>
                                <p:cTn id="110" presetID="1" presetClass="entr" presetSubtype="0" fill="hold" grpId="2" nodeType="withEffect">
                                  <p:stCondLst>
                                    <p:cond delay="200"/>
                                  </p:stCondLst>
                                  <p:childTnLst>
                                    <p:set>
                                      <p:cBhvr>
                                        <p:cTn id="111" dur="1" fill="hold">
                                          <p:stCondLst>
                                            <p:cond delay="0"/>
                                          </p:stCondLst>
                                        </p:cTn>
                                        <p:tgtEl>
                                          <p:spTgt spid="56"/>
                                        </p:tgtEl>
                                        <p:attrNameLst>
                                          <p:attrName>style.visibility</p:attrName>
                                        </p:attrNameLst>
                                      </p:cBhvr>
                                      <p:to>
                                        <p:strVal val="visible"/>
                                      </p:to>
                                    </p:set>
                                  </p:childTnLst>
                                </p:cTn>
                              </p:par>
                              <p:par>
                                <p:cTn id="112" presetID="63" presetClass="path" presetSubtype="0" accel="50000" decel="50000" fill="hold" grpId="0" nodeType="withEffect">
                                  <p:stCondLst>
                                    <p:cond delay="200"/>
                                  </p:stCondLst>
                                  <p:childTnLst>
                                    <p:animMotion origin="layout" path="M 2.77778E-6 2.96296E-6 L 0.47534 2.96296E-6 " pathEditMode="relative" rAng="0" ptsTypes="AA">
                                      <p:cBhvr>
                                        <p:cTn id="113" dur="800" fill="hold"/>
                                        <p:tgtEl>
                                          <p:spTgt spid="56"/>
                                        </p:tgtEl>
                                        <p:attrNameLst>
                                          <p:attrName>ppt_x</p:attrName>
                                          <p:attrName>ppt_y</p:attrName>
                                        </p:attrNameLst>
                                      </p:cBhvr>
                                      <p:rCtr x="238" y="0"/>
                                    </p:animMotion>
                                  </p:childTnLst>
                                </p:cTn>
                              </p:par>
                              <p:par>
                                <p:cTn id="114" presetID="8" presetClass="emph" presetSubtype="0" fill="hold" grpId="1" nodeType="withEffect">
                                  <p:stCondLst>
                                    <p:cond delay="1000"/>
                                  </p:stCondLst>
                                  <p:childTnLst>
                                    <p:animRot by="21600000">
                                      <p:cBhvr>
                                        <p:cTn id="115" dur="700" fill="hold"/>
                                        <p:tgtEl>
                                          <p:spTgt spid="56"/>
                                        </p:tgtEl>
                                        <p:attrNameLst>
                                          <p:attrName>r</p:attrName>
                                        </p:attrNameLst>
                                      </p:cBhvr>
                                    </p:animRot>
                                  </p:childTnLst>
                                </p:cTn>
                              </p:par>
                              <p:par>
                                <p:cTn id="116" presetID="63" presetClass="path" presetSubtype="0" accel="50000" decel="50000" fill="hold" grpId="3" nodeType="withEffect">
                                  <p:stCondLst>
                                    <p:cond delay="1600"/>
                                  </p:stCondLst>
                                  <p:childTnLst>
                                    <p:animMotion origin="layout" path="M 0.47534 -3.37807E-7 L 0.94479 0.30449 " pathEditMode="relative" rAng="0" ptsTypes="AA">
                                      <p:cBhvr>
                                        <p:cTn id="117" dur="700" fill="hold"/>
                                        <p:tgtEl>
                                          <p:spTgt spid="56"/>
                                        </p:tgtEl>
                                        <p:attrNameLst>
                                          <p:attrName>ppt_x</p:attrName>
                                          <p:attrName>ppt_y</p:attrName>
                                        </p:attrNameLst>
                                      </p:cBhvr>
                                      <p:rCtr x="235" y="152"/>
                                    </p:animMotion>
                                  </p:childTnLst>
                                </p:cTn>
                              </p:par>
                              <p:par>
                                <p:cTn id="118" presetID="1" presetClass="entr" presetSubtype="0" fill="hold" grpId="2" nodeType="withEffect">
                                  <p:stCondLst>
                                    <p:cond delay="300"/>
                                  </p:stCondLst>
                                  <p:childTnLst>
                                    <p:set>
                                      <p:cBhvr>
                                        <p:cTn id="119" dur="1" fill="hold">
                                          <p:stCondLst>
                                            <p:cond delay="0"/>
                                          </p:stCondLst>
                                        </p:cTn>
                                        <p:tgtEl>
                                          <p:spTgt spid="57"/>
                                        </p:tgtEl>
                                        <p:attrNameLst>
                                          <p:attrName>style.visibility</p:attrName>
                                        </p:attrNameLst>
                                      </p:cBhvr>
                                      <p:to>
                                        <p:strVal val="visible"/>
                                      </p:to>
                                    </p:set>
                                  </p:childTnLst>
                                </p:cTn>
                              </p:par>
                              <p:par>
                                <p:cTn id="120" presetID="63" presetClass="path" presetSubtype="0" accel="50000" decel="50000" fill="hold" grpId="0" nodeType="withEffect">
                                  <p:stCondLst>
                                    <p:cond delay="300"/>
                                  </p:stCondLst>
                                  <p:childTnLst>
                                    <p:animMotion origin="layout" path="M 2.77778E-6 -3.37807E-7 L 0.38663 -3.37807E-7 " pathEditMode="relative" rAng="0" ptsTypes="AA">
                                      <p:cBhvr>
                                        <p:cTn id="121" dur="800" fill="hold"/>
                                        <p:tgtEl>
                                          <p:spTgt spid="57"/>
                                        </p:tgtEl>
                                        <p:attrNameLst>
                                          <p:attrName>ppt_x</p:attrName>
                                          <p:attrName>ppt_y</p:attrName>
                                        </p:attrNameLst>
                                      </p:cBhvr>
                                      <p:rCtr x="193" y="0"/>
                                    </p:animMotion>
                                  </p:childTnLst>
                                </p:cTn>
                              </p:par>
                              <p:par>
                                <p:cTn id="122" presetID="8" presetClass="emph" presetSubtype="0" fill="hold" grpId="1" nodeType="withEffect">
                                  <p:stCondLst>
                                    <p:cond delay="1200"/>
                                  </p:stCondLst>
                                  <p:childTnLst>
                                    <p:animRot by="21600000">
                                      <p:cBhvr>
                                        <p:cTn id="123" dur="700" fill="hold"/>
                                        <p:tgtEl>
                                          <p:spTgt spid="57"/>
                                        </p:tgtEl>
                                        <p:attrNameLst>
                                          <p:attrName>r</p:attrName>
                                        </p:attrNameLst>
                                      </p:cBhvr>
                                    </p:animRot>
                                  </p:childTnLst>
                                </p:cTn>
                              </p:par>
                              <p:par>
                                <p:cTn id="124" presetID="63" presetClass="path" presetSubtype="0" accel="50000" decel="50000" fill="hold" grpId="3" nodeType="withEffect">
                                  <p:stCondLst>
                                    <p:cond delay="2000"/>
                                  </p:stCondLst>
                                  <p:childTnLst>
                                    <p:animMotion origin="layout" path="M 0.38663 2.96296E-6 L 0.86232 0.30463 " pathEditMode="relative" rAng="0" ptsTypes="AA">
                                      <p:cBhvr>
                                        <p:cTn id="125" dur="700" fill="hold"/>
                                        <p:tgtEl>
                                          <p:spTgt spid="57"/>
                                        </p:tgtEl>
                                        <p:attrNameLst>
                                          <p:attrName>ppt_x</p:attrName>
                                          <p:attrName>ppt_y</p:attrName>
                                        </p:attrNameLst>
                                      </p:cBhvr>
                                      <p:rCtr x="238" y="152"/>
                                    </p:animMotion>
                                  </p:childTnLst>
                                </p:cTn>
                              </p:par>
                              <p:par>
                                <p:cTn id="126" presetID="1" presetClass="entr" presetSubtype="0" fill="hold" grpId="2" nodeType="withEffect">
                                  <p:stCondLst>
                                    <p:cond delay="300"/>
                                  </p:stCondLst>
                                  <p:childTnLst>
                                    <p:set>
                                      <p:cBhvr>
                                        <p:cTn id="127" dur="1" fill="hold">
                                          <p:stCondLst>
                                            <p:cond delay="0"/>
                                          </p:stCondLst>
                                        </p:cTn>
                                        <p:tgtEl>
                                          <p:spTgt spid="58"/>
                                        </p:tgtEl>
                                        <p:attrNameLst>
                                          <p:attrName>style.visibility</p:attrName>
                                        </p:attrNameLst>
                                      </p:cBhvr>
                                      <p:to>
                                        <p:strVal val="visible"/>
                                      </p:to>
                                    </p:set>
                                  </p:childTnLst>
                                </p:cTn>
                              </p:par>
                              <p:par>
                                <p:cTn id="128" presetID="63" presetClass="path" presetSubtype="0" accel="50000" decel="50000" fill="hold" grpId="0" nodeType="withEffect">
                                  <p:stCondLst>
                                    <p:cond delay="300"/>
                                  </p:stCondLst>
                                  <p:childTnLst>
                                    <p:animMotion origin="layout" path="M 2.77778E-6 2.96296E-6 L 0.30191 2.96296E-6 " pathEditMode="relative" rAng="0" ptsTypes="AA">
                                      <p:cBhvr>
                                        <p:cTn id="129" dur="800" fill="hold"/>
                                        <p:tgtEl>
                                          <p:spTgt spid="58"/>
                                        </p:tgtEl>
                                        <p:attrNameLst>
                                          <p:attrName>ppt_x</p:attrName>
                                          <p:attrName>ppt_y</p:attrName>
                                        </p:attrNameLst>
                                      </p:cBhvr>
                                      <p:rCtr x="151" y="0"/>
                                    </p:animMotion>
                                  </p:childTnLst>
                                </p:cTn>
                              </p:par>
                              <p:par>
                                <p:cTn id="130" presetID="8" presetClass="emph" presetSubtype="0" fill="hold" grpId="1" nodeType="withEffect">
                                  <p:stCondLst>
                                    <p:cond delay="1200"/>
                                  </p:stCondLst>
                                  <p:childTnLst>
                                    <p:animRot by="21600000">
                                      <p:cBhvr>
                                        <p:cTn id="131" dur="700" fill="hold"/>
                                        <p:tgtEl>
                                          <p:spTgt spid="58"/>
                                        </p:tgtEl>
                                        <p:attrNameLst>
                                          <p:attrName>r</p:attrName>
                                        </p:attrNameLst>
                                      </p:cBhvr>
                                    </p:animRot>
                                  </p:childTnLst>
                                </p:cTn>
                              </p:par>
                              <p:par>
                                <p:cTn id="132" presetID="63" presetClass="path" presetSubtype="0" accel="50000" decel="50000" fill="hold" grpId="3" nodeType="withEffect">
                                  <p:stCondLst>
                                    <p:cond delay="2000"/>
                                  </p:stCondLst>
                                  <p:childTnLst>
                                    <p:animMotion origin="layout" path="M 0.30191 -3.37807E-7 L 0.77309 0.30703 " pathEditMode="relative" rAng="0" ptsTypes="AA">
                                      <p:cBhvr>
                                        <p:cTn id="133" dur="700" fill="hold"/>
                                        <p:tgtEl>
                                          <p:spTgt spid="58"/>
                                        </p:tgtEl>
                                        <p:attrNameLst>
                                          <p:attrName>ppt_x</p:attrName>
                                          <p:attrName>ppt_y</p:attrName>
                                        </p:attrNameLst>
                                      </p:cBhvr>
                                      <p:rCtr x="236" y="153"/>
                                    </p:animMotion>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grpId="2" nodeType="clickEffect">
                                  <p:stCondLst>
                                    <p:cond delay="0"/>
                                  </p:stCondLst>
                                  <p:childTnLst>
                                    <p:set>
                                      <p:cBhvr>
                                        <p:cTn id="137" dur="1" fill="hold">
                                          <p:stCondLst>
                                            <p:cond delay="0"/>
                                          </p:stCondLst>
                                        </p:cTn>
                                        <p:tgtEl>
                                          <p:spTgt spid="59"/>
                                        </p:tgtEl>
                                        <p:attrNameLst>
                                          <p:attrName>style.visibility</p:attrName>
                                        </p:attrNameLst>
                                      </p:cBhvr>
                                      <p:to>
                                        <p:strVal val="visible"/>
                                      </p:to>
                                    </p:set>
                                  </p:childTnLst>
                                </p:cTn>
                              </p:par>
                              <p:par>
                                <p:cTn id="138" presetID="63" presetClass="path" presetSubtype="0" accel="50000" decel="50000" fill="hold" grpId="0" nodeType="withEffect">
                                  <p:stCondLst>
                                    <p:cond delay="0"/>
                                  </p:stCondLst>
                                  <p:childTnLst>
                                    <p:animMotion origin="layout" path="M 2.77556E-17 0 L 0.56024 0 " pathEditMode="relative" rAng="0" ptsTypes="AA">
                                      <p:cBhvr>
                                        <p:cTn id="139" dur="800" fill="hold"/>
                                        <p:tgtEl>
                                          <p:spTgt spid="59"/>
                                        </p:tgtEl>
                                        <p:attrNameLst>
                                          <p:attrName>ppt_x</p:attrName>
                                          <p:attrName>ppt_y</p:attrName>
                                        </p:attrNameLst>
                                      </p:cBhvr>
                                      <p:rCtr x="280" y="0"/>
                                    </p:animMotion>
                                  </p:childTnLst>
                                </p:cTn>
                              </p:par>
                              <p:par>
                                <p:cTn id="140" presetID="8" presetClass="emph" presetSubtype="0" fill="hold" grpId="1" nodeType="withEffect">
                                  <p:stCondLst>
                                    <p:cond delay="700"/>
                                  </p:stCondLst>
                                  <p:childTnLst>
                                    <p:animRot by="21600000">
                                      <p:cBhvr>
                                        <p:cTn id="141" dur="700" fill="hold"/>
                                        <p:tgtEl>
                                          <p:spTgt spid="59"/>
                                        </p:tgtEl>
                                        <p:attrNameLst>
                                          <p:attrName>r</p:attrName>
                                        </p:attrNameLst>
                                      </p:cBhvr>
                                    </p:animRot>
                                  </p:childTnLst>
                                </p:cTn>
                              </p:par>
                              <p:par>
                                <p:cTn id="142" presetID="1" presetClass="emph" presetSubtype="2" fill="hold" grpId="3" nodeType="withEffect">
                                  <p:stCondLst>
                                    <p:cond delay="1200"/>
                                  </p:stCondLst>
                                  <p:childTnLst>
                                    <p:animClr clrSpc="rgb" dir="cw">
                                      <p:cBhvr>
                                        <p:cTn id="143" dur="500" fill="hold"/>
                                        <p:tgtEl>
                                          <p:spTgt spid="59"/>
                                        </p:tgtEl>
                                        <p:attrNameLst>
                                          <p:attrName>fillcolor</p:attrName>
                                        </p:attrNameLst>
                                      </p:cBhvr>
                                      <p:to>
                                        <a:srgbClr val="69F244"/>
                                      </p:to>
                                    </p:animClr>
                                    <p:set>
                                      <p:cBhvr>
                                        <p:cTn id="144" dur="500" fill="hold"/>
                                        <p:tgtEl>
                                          <p:spTgt spid="59"/>
                                        </p:tgtEl>
                                        <p:attrNameLst>
                                          <p:attrName>fill.type</p:attrName>
                                        </p:attrNameLst>
                                      </p:cBhvr>
                                      <p:to>
                                        <p:strVal val="solid"/>
                                      </p:to>
                                    </p:set>
                                    <p:set>
                                      <p:cBhvr>
                                        <p:cTn id="145" dur="500" fill="hold"/>
                                        <p:tgtEl>
                                          <p:spTgt spid="59"/>
                                        </p:tgtEl>
                                        <p:attrNameLst>
                                          <p:attrName>fill.on</p:attrName>
                                        </p:attrNameLst>
                                      </p:cBhvr>
                                      <p:to>
                                        <p:strVal val="true"/>
                                      </p:to>
                                    </p:set>
                                  </p:childTnLst>
                                </p:cTn>
                              </p:par>
                              <p:par>
                                <p:cTn id="146" presetID="1" presetClass="entr" presetSubtype="0" fill="hold" grpId="2" nodeType="withEffect">
                                  <p:stCondLst>
                                    <p:cond delay="400"/>
                                  </p:stCondLst>
                                  <p:childTnLst>
                                    <p:set>
                                      <p:cBhvr>
                                        <p:cTn id="147" dur="1" fill="hold">
                                          <p:stCondLst>
                                            <p:cond delay="0"/>
                                          </p:stCondLst>
                                        </p:cTn>
                                        <p:tgtEl>
                                          <p:spTgt spid="60"/>
                                        </p:tgtEl>
                                        <p:attrNameLst>
                                          <p:attrName>style.visibility</p:attrName>
                                        </p:attrNameLst>
                                      </p:cBhvr>
                                      <p:to>
                                        <p:strVal val="visible"/>
                                      </p:to>
                                    </p:set>
                                  </p:childTnLst>
                                </p:cTn>
                              </p:par>
                              <p:par>
                                <p:cTn id="148" presetID="63" presetClass="path" presetSubtype="0" accel="50000" decel="50000" fill="hold" grpId="0" nodeType="withEffect">
                                  <p:stCondLst>
                                    <p:cond delay="400"/>
                                  </p:stCondLst>
                                  <p:childTnLst>
                                    <p:animMotion origin="layout" path="M 2.77778E-6 2.96296E-6 L 0.47534 2.96296E-6 " pathEditMode="relative" rAng="0" ptsTypes="AA">
                                      <p:cBhvr>
                                        <p:cTn id="149" dur="800" fill="hold"/>
                                        <p:tgtEl>
                                          <p:spTgt spid="60"/>
                                        </p:tgtEl>
                                        <p:attrNameLst>
                                          <p:attrName>ppt_x</p:attrName>
                                          <p:attrName>ppt_y</p:attrName>
                                        </p:attrNameLst>
                                      </p:cBhvr>
                                      <p:rCtr x="238" y="0"/>
                                    </p:animMotion>
                                  </p:childTnLst>
                                </p:cTn>
                              </p:par>
                              <p:par>
                                <p:cTn id="150" presetID="8" presetClass="emph" presetSubtype="0" fill="hold" grpId="1" nodeType="withEffect">
                                  <p:stCondLst>
                                    <p:cond delay="1500"/>
                                  </p:stCondLst>
                                  <p:childTnLst>
                                    <p:animRot by="21600000">
                                      <p:cBhvr>
                                        <p:cTn id="151" dur="800" fill="hold"/>
                                        <p:tgtEl>
                                          <p:spTgt spid="60"/>
                                        </p:tgtEl>
                                        <p:attrNameLst>
                                          <p:attrName>r</p:attrName>
                                        </p:attrNameLst>
                                      </p:cBhvr>
                                    </p:animRot>
                                  </p:childTnLst>
                                </p:cTn>
                              </p:par>
                              <p:par>
                                <p:cTn id="152" presetID="1" presetClass="emph" presetSubtype="2" fill="hold" grpId="3" nodeType="withEffect">
                                  <p:stCondLst>
                                    <p:cond delay="2200"/>
                                  </p:stCondLst>
                                  <p:childTnLst>
                                    <p:animClr clrSpc="rgb" dir="cw">
                                      <p:cBhvr>
                                        <p:cTn id="153" dur="600" fill="hold"/>
                                        <p:tgtEl>
                                          <p:spTgt spid="60"/>
                                        </p:tgtEl>
                                        <p:attrNameLst>
                                          <p:attrName>fillcolor</p:attrName>
                                        </p:attrNameLst>
                                      </p:cBhvr>
                                      <p:to>
                                        <a:srgbClr val="69F244"/>
                                      </p:to>
                                    </p:animClr>
                                    <p:set>
                                      <p:cBhvr>
                                        <p:cTn id="154" dur="600" fill="hold"/>
                                        <p:tgtEl>
                                          <p:spTgt spid="60"/>
                                        </p:tgtEl>
                                        <p:attrNameLst>
                                          <p:attrName>fill.type</p:attrName>
                                        </p:attrNameLst>
                                      </p:cBhvr>
                                      <p:to>
                                        <p:strVal val="solid"/>
                                      </p:to>
                                    </p:set>
                                    <p:set>
                                      <p:cBhvr>
                                        <p:cTn id="155" dur="600" fill="hold"/>
                                        <p:tgtEl>
                                          <p:spTgt spid="60"/>
                                        </p:tgtEl>
                                        <p:attrNameLst>
                                          <p:attrName>fill.on</p:attrName>
                                        </p:attrNameLst>
                                      </p:cBhvr>
                                      <p:to>
                                        <p:strVal val="true"/>
                                      </p:to>
                                    </p:set>
                                  </p:childTnLst>
                                </p:cTn>
                              </p:par>
                              <p:par>
                                <p:cTn id="156" presetID="1" presetClass="entr" presetSubtype="0" fill="hold" grpId="2" nodeType="withEffect">
                                  <p:stCondLst>
                                    <p:cond delay="700"/>
                                  </p:stCondLst>
                                  <p:childTnLst>
                                    <p:set>
                                      <p:cBhvr>
                                        <p:cTn id="157" dur="1" fill="hold">
                                          <p:stCondLst>
                                            <p:cond delay="0"/>
                                          </p:stCondLst>
                                        </p:cTn>
                                        <p:tgtEl>
                                          <p:spTgt spid="61"/>
                                        </p:tgtEl>
                                        <p:attrNameLst>
                                          <p:attrName>style.visibility</p:attrName>
                                        </p:attrNameLst>
                                      </p:cBhvr>
                                      <p:to>
                                        <p:strVal val="visible"/>
                                      </p:to>
                                    </p:set>
                                  </p:childTnLst>
                                </p:cTn>
                              </p:par>
                              <p:par>
                                <p:cTn id="158" presetID="63" presetClass="path" presetSubtype="0" accel="50000" decel="50000" fill="hold" grpId="0" nodeType="withEffect">
                                  <p:stCondLst>
                                    <p:cond delay="700"/>
                                  </p:stCondLst>
                                  <p:childTnLst>
                                    <p:animMotion origin="layout" path="M 2.77778E-6 -3.37807E-7 L 0.38663 -3.37807E-7 " pathEditMode="relative" rAng="0" ptsTypes="AA">
                                      <p:cBhvr>
                                        <p:cTn id="159" dur="800" fill="hold"/>
                                        <p:tgtEl>
                                          <p:spTgt spid="61"/>
                                        </p:tgtEl>
                                        <p:attrNameLst>
                                          <p:attrName>ppt_x</p:attrName>
                                          <p:attrName>ppt_y</p:attrName>
                                        </p:attrNameLst>
                                      </p:cBhvr>
                                      <p:rCtr x="193" y="0"/>
                                    </p:animMotion>
                                  </p:childTnLst>
                                </p:cTn>
                              </p:par>
                              <p:par>
                                <p:cTn id="160" presetID="8" presetClass="emph" presetSubtype="0" fill="hold" grpId="1" nodeType="withEffect">
                                  <p:stCondLst>
                                    <p:cond delay="2300"/>
                                  </p:stCondLst>
                                  <p:childTnLst>
                                    <p:animRot by="21600000">
                                      <p:cBhvr>
                                        <p:cTn id="161" dur="800" fill="hold"/>
                                        <p:tgtEl>
                                          <p:spTgt spid="61"/>
                                        </p:tgtEl>
                                        <p:attrNameLst>
                                          <p:attrName>r</p:attrName>
                                        </p:attrNameLst>
                                      </p:cBhvr>
                                    </p:animRot>
                                  </p:childTnLst>
                                </p:cTn>
                              </p:par>
                              <p:par>
                                <p:cTn id="162" presetID="1" presetClass="emph" presetSubtype="2" fill="hold" grpId="3" nodeType="withEffect">
                                  <p:stCondLst>
                                    <p:cond delay="3000"/>
                                  </p:stCondLst>
                                  <p:childTnLst>
                                    <p:animClr clrSpc="rgb" dir="cw">
                                      <p:cBhvr>
                                        <p:cTn id="163" dur="500" fill="hold"/>
                                        <p:tgtEl>
                                          <p:spTgt spid="61"/>
                                        </p:tgtEl>
                                        <p:attrNameLst>
                                          <p:attrName>fillcolor</p:attrName>
                                        </p:attrNameLst>
                                      </p:cBhvr>
                                      <p:to>
                                        <a:srgbClr val="69F244"/>
                                      </p:to>
                                    </p:animClr>
                                    <p:set>
                                      <p:cBhvr>
                                        <p:cTn id="164" dur="500" fill="hold"/>
                                        <p:tgtEl>
                                          <p:spTgt spid="61"/>
                                        </p:tgtEl>
                                        <p:attrNameLst>
                                          <p:attrName>fill.type</p:attrName>
                                        </p:attrNameLst>
                                      </p:cBhvr>
                                      <p:to>
                                        <p:strVal val="solid"/>
                                      </p:to>
                                    </p:set>
                                    <p:set>
                                      <p:cBhvr>
                                        <p:cTn id="165" dur="500" fill="hold"/>
                                        <p:tgtEl>
                                          <p:spTgt spid="61"/>
                                        </p:tgtEl>
                                        <p:attrNameLst>
                                          <p:attrName>fill.on</p:attrName>
                                        </p:attrNameLst>
                                      </p:cBhvr>
                                      <p:to>
                                        <p:strVal val="true"/>
                                      </p:to>
                                    </p:set>
                                  </p:childTnLst>
                                </p:cTn>
                              </p:par>
                              <p:par>
                                <p:cTn id="166" presetID="1" presetClass="entr" presetSubtype="0" fill="hold" grpId="2" nodeType="withEffect">
                                  <p:stCondLst>
                                    <p:cond delay="1300"/>
                                  </p:stCondLst>
                                  <p:childTnLst>
                                    <p:set>
                                      <p:cBhvr>
                                        <p:cTn id="167" dur="1" fill="hold">
                                          <p:stCondLst>
                                            <p:cond delay="0"/>
                                          </p:stCondLst>
                                        </p:cTn>
                                        <p:tgtEl>
                                          <p:spTgt spid="62"/>
                                        </p:tgtEl>
                                        <p:attrNameLst>
                                          <p:attrName>style.visibility</p:attrName>
                                        </p:attrNameLst>
                                      </p:cBhvr>
                                      <p:to>
                                        <p:strVal val="visible"/>
                                      </p:to>
                                    </p:set>
                                  </p:childTnLst>
                                </p:cTn>
                              </p:par>
                              <p:par>
                                <p:cTn id="168" presetID="63" presetClass="path" presetSubtype="0" accel="50000" decel="50000" fill="hold" grpId="0" nodeType="withEffect">
                                  <p:stCondLst>
                                    <p:cond delay="1400"/>
                                  </p:stCondLst>
                                  <p:childTnLst>
                                    <p:animMotion origin="layout" path="M 2.77778E-6 2.96296E-6 L 0.30191 2.96296E-6 " pathEditMode="relative" rAng="0" ptsTypes="AA">
                                      <p:cBhvr>
                                        <p:cTn id="169" dur="800" fill="hold"/>
                                        <p:tgtEl>
                                          <p:spTgt spid="62"/>
                                        </p:tgtEl>
                                        <p:attrNameLst>
                                          <p:attrName>ppt_x</p:attrName>
                                          <p:attrName>ppt_y</p:attrName>
                                        </p:attrNameLst>
                                      </p:cBhvr>
                                      <p:rCtr x="151" y="0"/>
                                    </p:animMotion>
                                  </p:childTnLst>
                                </p:cTn>
                              </p:par>
                              <p:par>
                                <p:cTn id="170" presetID="8" presetClass="emph" presetSubtype="0" fill="hold" grpId="1" nodeType="withEffect">
                                  <p:stCondLst>
                                    <p:cond delay="3100"/>
                                  </p:stCondLst>
                                  <p:childTnLst>
                                    <p:animRot by="21600000">
                                      <p:cBhvr>
                                        <p:cTn id="171" dur="700" fill="hold"/>
                                        <p:tgtEl>
                                          <p:spTgt spid="62"/>
                                        </p:tgtEl>
                                        <p:attrNameLst>
                                          <p:attrName>r</p:attrName>
                                        </p:attrNameLst>
                                      </p:cBhvr>
                                    </p:animRot>
                                  </p:childTnLst>
                                </p:cTn>
                              </p:par>
                              <p:par>
                                <p:cTn id="172" presetID="1" presetClass="emph" presetSubtype="2" fill="hold" grpId="3" nodeType="withEffect">
                                  <p:stCondLst>
                                    <p:cond delay="3700"/>
                                  </p:stCondLst>
                                  <p:childTnLst>
                                    <p:animClr clrSpc="rgb" dir="cw">
                                      <p:cBhvr>
                                        <p:cTn id="173" dur="500" fill="hold"/>
                                        <p:tgtEl>
                                          <p:spTgt spid="62"/>
                                        </p:tgtEl>
                                        <p:attrNameLst>
                                          <p:attrName>fillcolor</p:attrName>
                                        </p:attrNameLst>
                                      </p:cBhvr>
                                      <p:to>
                                        <a:srgbClr val="69F244"/>
                                      </p:to>
                                    </p:animClr>
                                    <p:set>
                                      <p:cBhvr>
                                        <p:cTn id="174" dur="500" fill="hold"/>
                                        <p:tgtEl>
                                          <p:spTgt spid="62"/>
                                        </p:tgtEl>
                                        <p:attrNameLst>
                                          <p:attrName>fill.type</p:attrName>
                                        </p:attrNameLst>
                                      </p:cBhvr>
                                      <p:to>
                                        <p:strVal val="solid"/>
                                      </p:to>
                                    </p:set>
                                    <p:set>
                                      <p:cBhvr>
                                        <p:cTn id="175" dur="500" fill="hold"/>
                                        <p:tgtEl>
                                          <p:spTgt spid="6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26" grpId="3" animBg="1"/>
      <p:bldP spid="26" grpId="4" animBg="1"/>
      <p:bldP spid="26" grpId="5" animBg="1"/>
      <p:bldP spid="34" grpId="0" animBg="1"/>
      <p:bldP spid="34" grpId="1" animBg="1"/>
      <p:bldP spid="34" grpId="2" animBg="1"/>
      <p:bldP spid="34" grpId="3" animBg="1"/>
      <p:bldP spid="34" grpId="4" animBg="1"/>
      <p:bldP spid="35" grpId="0" animBg="1"/>
      <p:bldP spid="35" grpId="1" animBg="1"/>
      <p:bldP spid="35" grpId="2" animBg="1"/>
      <p:bldP spid="35" grpId="3" animBg="1"/>
      <p:bldP spid="36" grpId="0" animBg="1"/>
      <p:bldP spid="36" grpId="1" animBg="1"/>
      <p:bldP spid="36" grpId="2" animBg="1"/>
      <p:bldP spid="36" grpId="3" animBg="1"/>
      <p:bldP spid="38" grpId="0" animBg="1"/>
      <p:bldP spid="38" grpId="1" animBg="1"/>
      <p:bldP spid="38" grpId="2" animBg="1"/>
      <p:bldP spid="38" grpId="3" animBg="1"/>
      <p:bldP spid="41" grpId="0" animBg="1"/>
      <p:bldP spid="42" grpId="0" animBg="1"/>
      <p:bldP spid="43" grpId="0" animBg="1"/>
      <p:bldP spid="44" grpId="0" animBg="1"/>
      <p:bldP spid="45" grpId="0" animBg="1"/>
      <p:bldP spid="46" grpId="0" animBg="1"/>
      <p:bldP spid="47" grpId="0" animBg="1"/>
      <p:bldP spid="55" grpId="0" animBg="1"/>
      <p:bldP spid="55" grpId="1" animBg="1"/>
      <p:bldP spid="55" grpId="2" animBg="1"/>
      <p:bldP spid="55" grpId="3" animBg="1"/>
      <p:bldP spid="56" grpId="0" animBg="1"/>
      <p:bldP spid="56" grpId="1" animBg="1"/>
      <p:bldP spid="56" grpId="2" animBg="1"/>
      <p:bldP spid="56" grpId="3" animBg="1"/>
      <p:bldP spid="57" grpId="0" animBg="1"/>
      <p:bldP spid="57" grpId="1" animBg="1"/>
      <p:bldP spid="57" grpId="2" animBg="1"/>
      <p:bldP spid="57" grpId="3" animBg="1"/>
      <p:bldP spid="58" grpId="0" animBg="1"/>
      <p:bldP spid="58" grpId="1" animBg="1"/>
      <p:bldP spid="58" grpId="2" animBg="1"/>
      <p:bldP spid="58" grpId="3" animBg="1"/>
      <p:bldP spid="59" grpId="0" animBg="1"/>
      <p:bldP spid="59" grpId="1" animBg="1"/>
      <p:bldP spid="59" grpId="2" animBg="1"/>
      <p:bldP spid="59" grpId="3" animBg="1"/>
      <p:bldP spid="60" grpId="0" animBg="1"/>
      <p:bldP spid="60" grpId="1" animBg="1"/>
      <p:bldP spid="60" grpId="2" animBg="1"/>
      <p:bldP spid="60" grpId="3" animBg="1"/>
      <p:bldP spid="61" grpId="0" animBg="1"/>
      <p:bldP spid="61" grpId="1" animBg="1"/>
      <p:bldP spid="61" grpId="2" animBg="1"/>
      <p:bldP spid="61" grpId="3" animBg="1"/>
      <p:bldP spid="62" grpId="0" animBg="1"/>
      <p:bldP spid="62" grpId="1" animBg="1"/>
      <p:bldP spid="62" grpId="2" animBg="1"/>
      <p:bldP spid="62" grpId="3"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3A1DE-7615-3B4C-93B0-442A7B52E9BC}"/>
              </a:ext>
            </a:extLst>
          </p:cNvPr>
          <p:cNvSpPr>
            <a:spLocks noGrp="1"/>
          </p:cNvSpPr>
          <p:nvPr>
            <p:ph type="title"/>
          </p:nvPr>
        </p:nvSpPr>
        <p:spPr/>
        <p:txBody>
          <a:bodyPr/>
          <a:lstStyle/>
          <a:p>
            <a:r>
              <a:rPr lang="en-US" dirty="0" err="1">
                <a:solidFill>
                  <a:srgbClr val="00B0F0"/>
                </a:solidFill>
              </a:rPr>
              <a:t>TransformBlock</a:t>
            </a:r>
            <a:r>
              <a:rPr lang="en-US" dirty="0">
                <a:solidFill>
                  <a:srgbClr val="00B0F0"/>
                </a:solidFill>
              </a:rPr>
              <a:t>&lt;T, R&gt;</a:t>
            </a:r>
          </a:p>
        </p:txBody>
      </p:sp>
      <p:sp>
        <p:nvSpPr>
          <p:cNvPr id="3" name="TextBox 2">
            <a:extLst>
              <a:ext uri="{FF2B5EF4-FFF2-40B4-BE49-F238E27FC236}">
                <a16:creationId xmlns:a16="http://schemas.microsoft.com/office/drawing/2014/main" id="{E2D6F69D-B332-384F-8B20-69386FFEBA50}"/>
              </a:ext>
            </a:extLst>
          </p:cNvPr>
          <p:cNvSpPr txBox="1"/>
          <p:nvPr/>
        </p:nvSpPr>
        <p:spPr>
          <a:xfrm>
            <a:off x="1097280" y="1925947"/>
            <a:ext cx="9668811" cy="4278094"/>
          </a:xfrm>
          <a:prstGeom prst="rect">
            <a:avLst/>
          </a:prstGeom>
          <a:noFill/>
        </p:spPr>
        <p:txBody>
          <a:bodyPr wrap="square" rtlCol="0">
            <a:spAutoFit/>
          </a:bodyPr>
          <a:lstStyle/>
          <a:p>
            <a:r>
              <a:rPr lang="en-US" sz="1600" dirty="0">
                <a:solidFill>
                  <a:srgbClr val="0F54D6"/>
                </a:solidFill>
              </a:rPr>
              <a:t>var </a:t>
            </a:r>
            <a:r>
              <a:rPr lang="en-US" sz="1600" dirty="0" err="1">
                <a:solidFill>
                  <a:srgbClr val="383838"/>
                </a:solidFill>
              </a:rPr>
              <a:t>actionBlock</a:t>
            </a:r>
            <a:r>
              <a:rPr lang="en-US" sz="1600" dirty="0">
                <a:solidFill>
                  <a:srgbClr val="383838"/>
                </a:solidFill>
              </a:rPr>
              <a:t> = </a:t>
            </a:r>
            <a:r>
              <a:rPr lang="en-US" sz="1600" dirty="0">
                <a:solidFill>
                  <a:srgbClr val="0F54D6"/>
                </a:solidFill>
              </a:rPr>
              <a:t>new </a:t>
            </a:r>
            <a:r>
              <a:rPr lang="en-US" sz="1600" dirty="0" err="1">
                <a:solidFill>
                  <a:srgbClr val="6B2FBA"/>
                </a:solidFill>
              </a:rPr>
              <a:t>ActionBlock</a:t>
            </a:r>
            <a:r>
              <a:rPr lang="en-US" sz="1600" dirty="0">
                <a:solidFill>
                  <a:srgbClr val="383838"/>
                </a:solidFill>
              </a:rPr>
              <a:t>&lt;</a:t>
            </a:r>
            <a:r>
              <a:rPr lang="en-US" sz="1600" dirty="0">
                <a:solidFill>
                  <a:srgbClr val="0F54D6"/>
                </a:solidFill>
              </a:rPr>
              <a:t>int</a:t>
            </a:r>
            <a:r>
              <a:rPr lang="en-US" sz="1600" dirty="0">
                <a:solidFill>
                  <a:srgbClr val="383838"/>
                </a:solidFill>
              </a:rPr>
              <a:t>&gt;</a:t>
            </a:r>
            <a:r>
              <a:rPr lang="en-US" sz="1600" b="1" dirty="0">
                <a:solidFill>
                  <a:srgbClr val="0093A1"/>
                </a:solidFill>
              </a:rPr>
              <a:t>(</a:t>
            </a:r>
            <a:r>
              <a:rPr lang="en-US" sz="1600" dirty="0">
                <a:solidFill>
                  <a:srgbClr val="383838"/>
                </a:solidFill>
              </a:rPr>
              <a:t>n </a:t>
            </a:r>
            <a:r>
              <a:rPr lang="en-US" sz="1600" dirty="0"/>
              <a:t>=&gt;</a:t>
            </a:r>
            <a:br>
              <a:rPr lang="en-US" sz="1600" dirty="0"/>
            </a:br>
            <a:r>
              <a:rPr lang="en-US" sz="1600" b="1" dirty="0">
                <a:solidFill>
                  <a:srgbClr val="0093A1"/>
                </a:solidFill>
              </a:rPr>
              <a:t>{</a:t>
            </a:r>
            <a:br>
              <a:rPr lang="en-US" sz="1600" b="1" dirty="0">
                <a:solidFill>
                  <a:srgbClr val="0093A1"/>
                </a:solidFill>
              </a:rPr>
            </a:br>
            <a:r>
              <a:rPr lang="en-US" sz="1600" b="1" dirty="0">
                <a:solidFill>
                  <a:srgbClr val="0093A1"/>
                </a:solidFill>
              </a:rPr>
              <a:t>    </a:t>
            </a:r>
            <a:r>
              <a:rPr lang="en-US" sz="1600" dirty="0" err="1">
                <a:solidFill>
                  <a:srgbClr val="6B2FBA"/>
                </a:solidFill>
              </a:rPr>
              <a:t>Console</a:t>
            </a:r>
            <a:r>
              <a:rPr lang="en-US" sz="1600" dirty="0" err="1">
                <a:solidFill>
                  <a:srgbClr val="383838"/>
                </a:solidFill>
              </a:rPr>
              <a:t>.</a:t>
            </a:r>
            <a:r>
              <a:rPr lang="en-US" sz="1600" dirty="0" err="1">
                <a:solidFill>
                  <a:srgbClr val="00855F"/>
                </a:solidFill>
              </a:rPr>
              <a:t>WriteLine</a:t>
            </a:r>
            <a:r>
              <a:rPr lang="en-US" sz="1600" b="1" dirty="0">
                <a:solidFill>
                  <a:srgbClr val="0093A1"/>
                </a:solidFill>
              </a:rPr>
              <a:t>(</a:t>
            </a:r>
            <a:r>
              <a:rPr lang="en-US" sz="1600" dirty="0">
                <a:solidFill>
                  <a:srgbClr val="00855F"/>
                </a:solidFill>
              </a:rPr>
              <a:t>$</a:t>
            </a:r>
            <a:r>
              <a:rPr lang="en-US" sz="1600" dirty="0">
                <a:solidFill>
                  <a:srgbClr val="8C6C41"/>
                </a:solidFill>
              </a:rPr>
              <a:t>"Message : {</a:t>
            </a:r>
            <a:r>
              <a:rPr lang="en-US" sz="1600" dirty="0">
                <a:solidFill>
                  <a:srgbClr val="383838"/>
                </a:solidFill>
              </a:rPr>
              <a:t>n</a:t>
            </a:r>
            <a:r>
              <a:rPr lang="en-US" sz="1600" dirty="0">
                <a:solidFill>
                  <a:srgbClr val="8C6C41"/>
                </a:solidFill>
              </a:rPr>
              <a:t>} - Thread Id#{</a:t>
            </a:r>
            <a:r>
              <a:rPr lang="en-US" sz="1600" dirty="0" err="1">
                <a:solidFill>
                  <a:srgbClr val="6B2FBA"/>
                </a:solidFill>
              </a:rPr>
              <a:t>Thread</a:t>
            </a:r>
            <a:r>
              <a:rPr lang="en-US" sz="1600" dirty="0" err="1">
                <a:solidFill>
                  <a:srgbClr val="383838"/>
                </a:solidFill>
              </a:rPr>
              <a:t>.</a:t>
            </a:r>
            <a:r>
              <a:rPr lang="en-US" sz="1600" dirty="0" err="1">
                <a:solidFill>
                  <a:srgbClr val="0093A1"/>
                </a:solidFill>
              </a:rPr>
              <a:t>CurrentThread</a:t>
            </a:r>
            <a:r>
              <a:rPr lang="en-US" sz="1600" dirty="0" err="1">
                <a:solidFill>
                  <a:srgbClr val="383838"/>
                </a:solidFill>
              </a:rPr>
              <a:t>.</a:t>
            </a:r>
            <a:r>
              <a:rPr lang="en-US" sz="1600" dirty="0" err="1">
                <a:solidFill>
                  <a:srgbClr val="0093A1"/>
                </a:solidFill>
              </a:rPr>
              <a:t>ManagedThreadId</a:t>
            </a:r>
            <a:r>
              <a:rPr lang="en-US" sz="1600" dirty="0">
                <a:solidFill>
                  <a:srgbClr val="8C6C41"/>
                </a:solidFill>
              </a:rPr>
              <a:t>}"</a:t>
            </a:r>
            <a:r>
              <a:rPr lang="en-US" sz="1600" b="1" dirty="0">
                <a:solidFill>
                  <a:srgbClr val="0093A1"/>
                </a:solidFill>
              </a:rPr>
              <a:t>)</a:t>
            </a:r>
            <a:r>
              <a:rPr lang="en-US" sz="1600" dirty="0">
                <a:solidFill>
                  <a:srgbClr val="383838"/>
                </a:solidFill>
              </a:rPr>
              <a:t>;</a:t>
            </a:r>
            <a:br>
              <a:rPr lang="en-US" sz="1600" dirty="0">
                <a:solidFill>
                  <a:srgbClr val="383838"/>
                </a:solidFill>
              </a:rPr>
            </a:br>
            <a:r>
              <a:rPr lang="en-US" sz="1600" b="1" dirty="0">
                <a:solidFill>
                  <a:srgbClr val="0093A1"/>
                </a:solidFill>
              </a:rPr>
              <a:t>})</a:t>
            </a:r>
            <a:r>
              <a:rPr lang="en-US" sz="1600" dirty="0">
                <a:solidFill>
                  <a:srgbClr val="383838"/>
                </a:solidFill>
              </a:rPr>
              <a:t>;</a:t>
            </a:r>
            <a:br>
              <a:rPr lang="en-US" sz="1600" dirty="0">
                <a:solidFill>
                  <a:srgbClr val="383838"/>
                </a:solidFill>
              </a:rPr>
            </a:br>
            <a:br>
              <a:rPr lang="en-US" sz="1600" dirty="0">
                <a:solidFill>
                  <a:srgbClr val="383838"/>
                </a:solidFill>
              </a:rPr>
            </a:br>
            <a:r>
              <a:rPr lang="en-US" sz="1600" dirty="0">
                <a:solidFill>
                  <a:srgbClr val="0F54D6"/>
                </a:solidFill>
              </a:rPr>
              <a:t>var </a:t>
            </a:r>
            <a:r>
              <a:rPr lang="en-US" sz="1600" dirty="0" err="1">
                <a:solidFill>
                  <a:srgbClr val="383838"/>
                </a:solidFill>
              </a:rPr>
              <a:t>tfBlock</a:t>
            </a:r>
            <a:r>
              <a:rPr lang="en-US" sz="1600" dirty="0">
                <a:solidFill>
                  <a:srgbClr val="383838"/>
                </a:solidFill>
              </a:rPr>
              <a:t> = </a:t>
            </a:r>
            <a:r>
              <a:rPr lang="en-US" sz="1600" dirty="0">
                <a:solidFill>
                  <a:srgbClr val="0F54D6"/>
                </a:solidFill>
              </a:rPr>
              <a:t>new </a:t>
            </a:r>
            <a:r>
              <a:rPr lang="en-US" sz="1600" dirty="0" err="1">
                <a:solidFill>
                  <a:srgbClr val="6B2FBA"/>
                </a:solidFill>
              </a:rPr>
              <a:t>TransformBlock</a:t>
            </a:r>
            <a:r>
              <a:rPr lang="en-US" sz="1600" dirty="0">
                <a:solidFill>
                  <a:srgbClr val="383838"/>
                </a:solidFill>
              </a:rPr>
              <a:t>&lt;</a:t>
            </a:r>
            <a:r>
              <a:rPr lang="en-US" sz="1600" dirty="0">
                <a:solidFill>
                  <a:srgbClr val="0F54D6"/>
                </a:solidFill>
              </a:rPr>
              <a:t>int</a:t>
            </a:r>
            <a:r>
              <a:rPr lang="en-US" sz="1600" dirty="0">
                <a:solidFill>
                  <a:srgbClr val="383838"/>
                </a:solidFill>
              </a:rPr>
              <a:t>, </a:t>
            </a:r>
            <a:r>
              <a:rPr lang="en-US" sz="1600" dirty="0">
                <a:solidFill>
                  <a:srgbClr val="0F54D6"/>
                </a:solidFill>
              </a:rPr>
              <a:t>int</a:t>
            </a:r>
            <a:r>
              <a:rPr lang="en-US" sz="1600" dirty="0">
                <a:solidFill>
                  <a:srgbClr val="383838"/>
                </a:solidFill>
              </a:rPr>
              <a:t>&gt;</a:t>
            </a:r>
            <a:r>
              <a:rPr lang="en-US" sz="1600" b="1" dirty="0">
                <a:solidFill>
                  <a:srgbClr val="0093A1"/>
                </a:solidFill>
              </a:rPr>
              <a:t>( </a:t>
            </a:r>
            <a:r>
              <a:rPr lang="en-US" sz="1600" dirty="0">
                <a:solidFill>
                  <a:srgbClr val="383838"/>
                </a:solidFill>
              </a:rPr>
              <a:t>n </a:t>
            </a:r>
            <a:r>
              <a:rPr lang="en-US" sz="1600" dirty="0"/>
              <a:t>=&gt;</a:t>
            </a:r>
            <a:br>
              <a:rPr lang="en-US" sz="1600" dirty="0"/>
            </a:br>
            <a:r>
              <a:rPr lang="en-US" sz="1600" dirty="0"/>
              <a:t>    </a:t>
            </a:r>
            <a:r>
              <a:rPr lang="en-US" sz="1600" b="1" dirty="0">
                <a:solidFill>
                  <a:srgbClr val="0093A1"/>
                </a:solidFill>
              </a:rPr>
              <a:t>{</a:t>
            </a:r>
            <a:br>
              <a:rPr lang="en-US" sz="1600" b="1" dirty="0">
                <a:solidFill>
                  <a:srgbClr val="0093A1"/>
                </a:solidFill>
              </a:rPr>
            </a:br>
            <a:r>
              <a:rPr lang="en-US" sz="1600" b="1" dirty="0">
                <a:solidFill>
                  <a:srgbClr val="0093A1"/>
                </a:solidFill>
              </a:rPr>
              <a:t>         </a:t>
            </a:r>
            <a:r>
              <a:rPr lang="en-US" sz="1600" dirty="0">
                <a:solidFill>
                  <a:srgbClr val="0F54D6"/>
                </a:solidFill>
              </a:rPr>
              <a:t>return </a:t>
            </a:r>
            <a:r>
              <a:rPr lang="en-US" sz="1600" dirty="0">
                <a:solidFill>
                  <a:srgbClr val="383838"/>
                </a:solidFill>
              </a:rPr>
              <a:t>n * n;</a:t>
            </a:r>
            <a:br>
              <a:rPr lang="en-US" sz="1600" dirty="0">
                <a:solidFill>
                  <a:srgbClr val="383838"/>
                </a:solidFill>
              </a:rPr>
            </a:br>
            <a:r>
              <a:rPr lang="en-US" sz="1600" dirty="0">
                <a:solidFill>
                  <a:srgbClr val="383838"/>
                </a:solidFill>
              </a:rPr>
              <a:t>    </a:t>
            </a:r>
            <a:r>
              <a:rPr lang="en-US" sz="1600" b="1" dirty="0">
                <a:solidFill>
                  <a:srgbClr val="0093A1"/>
                </a:solidFill>
              </a:rPr>
              <a:t>}</a:t>
            </a:r>
            <a:r>
              <a:rPr lang="en-US" sz="1600" dirty="0">
                <a:solidFill>
                  <a:srgbClr val="383838"/>
                </a:solidFill>
              </a:rPr>
              <a:t>, </a:t>
            </a:r>
            <a:r>
              <a:rPr lang="en-US" sz="1600" dirty="0">
                <a:solidFill>
                  <a:srgbClr val="0F54D6"/>
                </a:solidFill>
              </a:rPr>
              <a:t>new </a:t>
            </a:r>
            <a:r>
              <a:rPr lang="en-US" sz="1600" dirty="0" err="1">
                <a:solidFill>
                  <a:srgbClr val="6B2FBA"/>
                </a:solidFill>
              </a:rPr>
              <a:t>ExecutionDataflowBlockOptions</a:t>
            </a:r>
            <a:r>
              <a:rPr lang="en-US" sz="1600" dirty="0">
                <a:solidFill>
                  <a:srgbClr val="949494"/>
                </a:solidFill>
              </a:rPr>
              <a:t>() </a:t>
            </a:r>
            <a:r>
              <a:rPr lang="en-US" sz="1600" b="1" dirty="0">
                <a:solidFill>
                  <a:srgbClr val="0093A1"/>
                </a:solidFill>
              </a:rPr>
              <a:t>{</a:t>
            </a:r>
            <a:r>
              <a:rPr lang="en-US" sz="1600" dirty="0" err="1">
                <a:solidFill>
                  <a:srgbClr val="0093A1"/>
                </a:solidFill>
              </a:rPr>
              <a:t>MaxDegreeOfParallelism</a:t>
            </a:r>
            <a:r>
              <a:rPr lang="en-US" sz="1600" dirty="0">
                <a:solidFill>
                  <a:srgbClr val="0093A1"/>
                </a:solidFill>
              </a:rPr>
              <a:t> </a:t>
            </a:r>
            <a:r>
              <a:rPr lang="en-US" sz="1600" dirty="0">
                <a:solidFill>
                  <a:srgbClr val="383838"/>
                </a:solidFill>
              </a:rPr>
              <a:t>= </a:t>
            </a:r>
            <a:r>
              <a:rPr lang="en-US" sz="1600" dirty="0">
                <a:solidFill>
                  <a:srgbClr val="AB2F6B"/>
                </a:solidFill>
              </a:rPr>
              <a:t>1</a:t>
            </a:r>
            <a:r>
              <a:rPr lang="en-US" sz="1600" b="1" dirty="0">
                <a:solidFill>
                  <a:srgbClr val="0093A1"/>
                </a:solidFill>
              </a:rPr>
              <a:t>})</a:t>
            </a:r>
            <a:r>
              <a:rPr lang="en-US" sz="1600" dirty="0">
                <a:solidFill>
                  <a:srgbClr val="383838"/>
                </a:solidFill>
              </a:rPr>
              <a:t>; </a:t>
            </a:r>
            <a:r>
              <a:rPr lang="en-US" sz="1600" i="1" dirty="0">
                <a:solidFill>
                  <a:srgbClr val="248700"/>
                </a:solidFill>
              </a:rPr>
              <a:t>// Change DOP</a:t>
            </a:r>
            <a:br>
              <a:rPr lang="en-US" sz="1600" i="1" dirty="0">
                <a:solidFill>
                  <a:srgbClr val="248700"/>
                </a:solidFill>
              </a:rPr>
            </a:br>
            <a:br>
              <a:rPr lang="en-US" sz="1600" i="1" dirty="0">
                <a:solidFill>
                  <a:srgbClr val="248700"/>
                </a:solidFill>
              </a:rPr>
            </a:br>
            <a:r>
              <a:rPr lang="en-US" sz="1600" dirty="0" err="1">
                <a:solidFill>
                  <a:srgbClr val="383838"/>
                </a:solidFill>
              </a:rPr>
              <a:t>tfBlock.</a:t>
            </a:r>
            <a:r>
              <a:rPr lang="en-US" sz="1600" dirty="0" err="1">
                <a:solidFill>
                  <a:srgbClr val="00855F"/>
                </a:solidFill>
              </a:rPr>
              <a:t>LinkTo</a:t>
            </a:r>
            <a:r>
              <a:rPr lang="en-US" sz="1600" b="1" dirty="0">
                <a:solidFill>
                  <a:srgbClr val="0093A1"/>
                </a:solidFill>
              </a:rPr>
              <a:t>(</a:t>
            </a:r>
            <a:r>
              <a:rPr lang="en-US" sz="1600" dirty="0" err="1">
                <a:solidFill>
                  <a:srgbClr val="383838"/>
                </a:solidFill>
              </a:rPr>
              <a:t>actionBlock</a:t>
            </a:r>
            <a:r>
              <a:rPr lang="en-US" sz="1600" b="1" dirty="0">
                <a:solidFill>
                  <a:srgbClr val="0093A1"/>
                </a:solidFill>
              </a:rPr>
              <a:t>)</a:t>
            </a:r>
            <a:r>
              <a:rPr lang="en-US" sz="1600" dirty="0">
                <a:solidFill>
                  <a:srgbClr val="383838"/>
                </a:solidFill>
              </a:rPr>
              <a:t>;</a:t>
            </a:r>
          </a:p>
          <a:p>
            <a:br>
              <a:rPr lang="en-US" sz="1600" dirty="0">
                <a:solidFill>
                  <a:srgbClr val="383838"/>
                </a:solidFill>
              </a:rPr>
            </a:br>
            <a:r>
              <a:rPr lang="en-US" sz="1600" dirty="0">
                <a:solidFill>
                  <a:srgbClr val="0F54D6"/>
                </a:solidFill>
              </a:rPr>
              <a:t>for </a:t>
            </a:r>
            <a:r>
              <a:rPr lang="en-US" sz="1600" b="1" dirty="0">
                <a:solidFill>
                  <a:srgbClr val="0093A1"/>
                </a:solidFill>
              </a:rPr>
              <a:t>(</a:t>
            </a:r>
            <a:r>
              <a:rPr lang="en-US" sz="1600" dirty="0">
                <a:solidFill>
                  <a:srgbClr val="0F54D6"/>
                </a:solidFill>
              </a:rPr>
              <a:t>int </a:t>
            </a:r>
            <a:r>
              <a:rPr lang="en-US" sz="1600" dirty="0" err="1">
                <a:solidFill>
                  <a:srgbClr val="383838"/>
                </a:solidFill>
              </a:rPr>
              <a:t>i</a:t>
            </a:r>
            <a:r>
              <a:rPr lang="en-US" sz="1600" dirty="0">
                <a:solidFill>
                  <a:srgbClr val="383838"/>
                </a:solidFill>
              </a:rPr>
              <a:t> = </a:t>
            </a:r>
            <a:r>
              <a:rPr lang="en-US" sz="1600" dirty="0">
                <a:solidFill>
                  <a:srgbClr val="AB2F6B"/>
                </a:solidFill>
              </a:rPr>
              <a:t>0</a:t>
            </a:r>
            <a:r>
              <a:rPr lang="en-US" sz="1600" dirty="0">
                <a:solidFill>
                  <a:srgbClr val="383838"/>
                </a:solidFill>
              </a:rPr>
              <a:t>; </a:t>
            </a:r>
            <a:r>
              <a:rPr lang="en-US" sz="1600" dirty="0" err="1">
                <a:solidFill>
                  <a:srgbClr val="383838"/>
                </a:solidFill>
              </a:rPr>
              <a:t>i</a:t>
            </a:r>
            <a:r>
              <a:rPr lang="en-US" sz="1600" dirty="0">
                <a:solidFill>
                  <a:srgbClr val="383838"/>
                </a:solidFill>
              </a:rPr>
              <a:t> &lt; </a:t>
            </a:r>
            <a:r>
              <a:rPr lang="en-US" sz="1600" dirty="0">
                <a:solidFill>
                  <a:srgbClr val="AB2F6B"/>
                </a:solidFill>
              </a:rPr>
              <a:t>10</a:t>
            </a:r>
            <a:r>
              <a:rPr lang="en-US" sz="1600" dirty="0">
                <a:solidFill>
                  <a:srgbClr val="383838"/>
                </a:solidFill>
              </a:rPr>
              <a:t>; </a:t>
            </a:r>
            <a:r>
              <a:rPr lang="en-US" sz="1600" dirty="0" err="1">
                <a:solidFill>
                  <a:srgbClr val="383838"/>
                </a:solidFill>
              </a:rPr>
              <a:t>i</a:t>
            </a:r>
            <a:r>
              <a:rPr lang="en-US" sz="1600" dirty="0">
                <a:solidFill>
                  <a:srgbClr val="383838"/>
                </a:solidFill>
              </a:rPr>
              <a:t>++</a:t>
            </a:r>
            <a:r>
              <a:rPr lang="en-US" sz="1600" b="1" dirty="0">
                <a:solidFill>
                  <a:srgbClr val="0093A1"/>
                </a:solidFill>
              </a:rPr>
              <a:t>)</a:t>
            </a:r>
            <a:br>
              <a:rPr lang="en-US" sz="1600" b="1" dirty="0">
                <a:solidFill>
                  <a:srgbClr val="0093A1"/>
                </a:solidFill>
              </a:rPr>
            </a:br>
            <a:r>
              <a:rPr lang="en-US" sz="1600" dirty="0">
                <a:solidFill>
                  <a:srgbClr val="000000"/>
                </a:solidFill>
              </a:rPr>
              <a:t>{</a:t>
            </a:r>
            <a:br>
              <a:rPr lang="en-US" sz="1600" dirty="0">
                <a:solidFill>
                  <a:srgbClr val="000000"/>
                </a:solidFill>
              </a:rPr>
            </a:br>
            <a:r>
              <a:rPr lang="en-US" sz="1600" dirty="0">
                <a:solidFill>
                  <a:srgbClr val="000000"/>
                </a:solidFill>
              </a:rPr>
              <a:t>    </a:t>
            </a:r>
            <a:r>
              <a:rPr lang="en-US" sz="1600" dirty="0" err="1">
                <a:solidFill>
                  <a:srgbClr val="383838"/>
                </a:solidFill>
              </a:rPr>
              <a:t>tfBlock.</a:t>
            </a:r>
            <a:r>
              <a:rPr lang="en-US" sz="1600" dirty="0" err="1">
                <a:solidFill>
                  <a:srgbClr val="00855F"/>
                </a:solidFill>
              </a:rPr>
              <a:t>Post</a:t>
            </a:r>
            <a:r>
              <a:rPr lang="en-US" sz="1600" b="1" dirty="0">
                <a:solidFill>
                  <a:srgbClr val="0093A1"/>
                </a:solidFill>
              </a:rPr>
              <a:t>(</a:t>
            </a:r>
            <a:r>
              <a:rPr lang="en-US" sz="1600" dirty="0" err="1">
                <a:solidFill>
                  <a:srgbClr val="383838"/>
                </a:solidFill>
              </a:rPr>
              <a:t>i</a:t>
            </a:r>
            <a:r>
              <a:rPr lang="en-US" sz="1600" b="1" dirty="0">
                <a:solidFill>
                  <a:srgbClr val="0093A1"/>
                </a:solidFill>
              </a:rPr>
              <a:t>)</a:t>
            </a:r>
            <a:r>
              <a:rPr lang="en-US" sz="1600" dirty="0">
                <a:solidFill>
                  <a:srgbClr val="383838"/>
                </a:solidFill>
              </a:rPr>
              <a:t>;</a:t>
            </a:r>
            <a:br>
              <a:rPr lang="en-US" sz="1600" dirty="0">
                <a:solidFill>
                  <a:srgbClr val="383838"/>
                </a:solidFill>
              </a:rPr>
            </a:br>
            <a:r>
              <a:rPr lang="en-US" sz="1600" dirty="0">
                <a:solidFill>
                  <a:srgbClr val="383838"/>
                </a:solidFill>
              </a:rPr>
              <a:t>    </a:t>
            </a:r>
            <a:r>
              <a:rPr lang="en-US" sz="1600" dirty="0" err="1">
                <a:solidFill>
                  <a:srgbClr val="6B2FBA"/>
                </a:solidFill>
              </a:rPr>
              <a:t>Console</a:t>
            </a:r>
            <a:r>
              <a:rPr lang="en-US" sz="1600" dirty="0" err="1">
                <a:solidFill>
                  <a:srgbClr val="383838"/>
                </a:solidFill>
              </a:rPr>
              <a:t>.</a:t>
            </a:r>
            <a:r>
              <a:rPr lang="en-US" sz="1600" dirty="0" err="1">
                <a:solidFill>
                  <a:srgbClr val="00855F"/>
                </a:solidFill>
              </a:rPr>
              <a:t>WriteLine</a:t>
            </a:r>
            <a:r>
              <a:rPr lang="en-US" sz="1600" b="1" dirty="0">
                <a:solidFill>
                  <a:srgbClr val="0093A1"/>
                </a:solidFill>
              </a:rPr>
              <a:t>(</a:t>
            </a:r>
            <a:r>
              <a:rPr lang="en-US" sz="1600" dirty="0">
                <a:solidFill>
                  <a:srgbClr val="00855F"/>
                </a:solidFill>
              </a:rPr>
              <a:t>$</a:t>
            </a:r>
            <a:r>
              <a:rPr lang="en-US" sz="1600" dirty="0">
                <a:solidFill>
                  <a:srgbClr val="8C6C41"/>
                </a:solidFill>
              </a:rPr>
              <a:t>"Message {</a:t>
            </a:r>
            <a:r>
              <a:rPr lang="en-US" sz="1600" dirty="0" err="1">
                <a:solidFill>
                  <a:srgbClr val="383838"/>
                </a:solidFill>
              </a:rPr>
              <a:t>i</a:t>
            </a:r>
            <a:r>
              <a:rPr lang="en-US" sz="1600" dirty="0">
                <a:solidFill>
                  <a:srgbClr val="8C6C41"/>
                </a:solidFill>
              </a:rPr>
              <a:t>} processed - queue count {</a:t>
            </a:r>
            <a:r>
              <a:rPr lang="en-US" sz="1600" dirty="0" err="1">
                <a:solidFill>
                  <a:srgbClr val="383838"/>
                </a:solidFill>
              </a:rPr>
              <a:t>actionBlock.</a:t>
            </a:r>
            <a:r>
              <a:rPr lang="en-US" sz="1600" dirty="0" err="1">
                <a:solidFill>
                  <a:srgbClr val="0093A1"/>
                </a:solidFill>
              </a:rPr>
              <a:t>InputCount</a:t>
            </a:r>
            <a:r>
              <a:rPr lang="en-US" sz="1600" dirty="0">
                <a:solidFill>
                  <a:srgbClr val="8C6C41"/>
                </a:solidFill>
              </a:rPr>
              <a:t>}"</a:t>
            </a:r>
            <a:r>
              <a:rPr lang="en-US" sz="1600" b="1" dirty="0">
                <a:solidFill>
                  <a:srgbClr val="0093A1"/>
                </a:solidFill>
              </a:rPr>
              <a:t>)</a:t>
            </a:r>
            <a:r>
              <a:rPr lang="en-US" sz="1600" dirty="0">
                <a:solidFill>
                  <a:srgbClr val="383838"/>
                </a:solidFill>
              </a:rPr>
              <a:t>;</a:t>
            </a:r>
            <a:br>
              <a:rPr lang="en-US" sz="1600" dirty="0">
                <a:solidFill>
                  <a:srgbClr val="383838"/>
                </a:solidFill>
              </a:rPr>
            </a:br>
            <a:r>
              <a:rPr lang="en-US" sz="1600" dirty="0">
                <a:solidFill>
                  <a:srgbClr val="000000"/>
                </a:solidFill>
              </a:rPr>
              <a:t>}</a:t>
            </a:r>
            <a:endParaRPr lang="en-US" sz="1600" dirty="0"/>
          </a:p>
        </p:txBody>
      </p:sp>
      <p:sp>
        <p:nvSpPr>
          <p:cNvPr id="4" name="Frame 3">
            <a:extLst>
              <a:ext uri="{FF2B5EF4-FFF2-40B4-BE49-F238E27FC236}">
                <a16:creationId xmlns:a16="http://schemas.microsoft.com/office/drawing/2014/main" id="{7E411CAF-EA95-B845-A2B8-CD8ED2F12B53}"/>
              </a:ext>
            </a:extLst>
          </p:cNvPr>
          <p:cNvSpPr/>
          <p:nvPr/>
        </p:nvSpPr>
        <p:spPr>
          <a:xfrm>
            <a:off x="999306" y="4267199"/>
            <a:ext cx="2636524" cy="522515"/>
          </a:xfrm>
          <a:prstGeom prst="frame">
            <a:avLst>
              <a:gd name="adj1" fmla="val 1077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8138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3A2C3-410E-5640-876C-B3A98015D13A}"/>
              </a:ext>
            </a:extLst>
          </p:cNvPr>
          <p:cNvSpPr>
            <a:spLocks noGrp="1"/>
          </p:cNvSpPr>
          <p:nvPr>
            <p:ph type="title"/>
          </p:nvPr>
        </p:nvSpPr>
        <p:spPr/>
        <p:txBody>
          <a:bodyPr/>
          <a:lstStyle/>
          <a:p>
            <a:r>
              <a:rPr lang="en-US" dirty="0">
                <a:solidFill>
                  <a:srgbClr val="00B0F0"/>
                </a:solidFill>
              </a:rPr>
              <a:t>Link Filtering</a:t>
            </a:r>
          </a:p>
        </p:txBody>
      </p:sp>
      <p:sp>
        <p:nvSpPr>
          <p:cNvPr id="3" name="TextBox 2">
            <a:extLst>
              <a:ext uri="{FF2B5EF4-FFF2-40B4-BE49-F238E27FC236}">
                <a16:creationId xmlns:a16="http://schemas.microsoft.com/office/drawing/2014/main" id="{92CBA93E-C679-C541-81AD-6CAA8BF3C2DD}"/>
              </a:ext>
            </a:extLst>
          </p:cNvPr>
          <p:cNvSpPr txBox="1"/>
          <p:nvPr/>
        </p:nvSpPr>
        <p:spPr>
          <a:xfrm>
            <a:off x="1222288" y="1994474"/>
            <a:ext cx="11381885" cy="4247317"/>
          </a:xfrm>
          <a:prstGeom prst="rect">
            <a:avLst/>
          </a:prstGeom>
          <a:noFill/>
        </p:spPr>
        <p:txBody>
          <a:bodyPr wrap="square" rtlCol="0">
            <a:spAutoFit/>
          </a:bodyPr>
          <a:lstStyle/>
          <a:p>
            <a:r>
              <a:rPr lang="en-US" dirty="0">
                <a:solidFill>
                  <a:srgbClr val="0F54D6"/>
                </a:solidFill>
              </a:rPr>
              <a:t>var </a:t>
            </a:r>
            <a:r>
              <a:rPr lang="en-US" dirty="0">
                <a:solidFill>
                  <a:srgbClr val="383838"/>
                </a:solidFill>
              </a:rPr>
              <a:t>actionBlock1 = </a:t>
            </a:r>
            <a:r>
              <a:rPr lang="en-US" dirty="0">
                <a:solidFill>
                  <a:srgbClr val="0F54D6"/>
                </a:solidFill>
              </a:rPr>
              <a:t>new </a:t>
            </a:r>
            <a:r>
              <a:rPr lang="en-US" dirty="0" err="1">
                <a:solidFill>
                  <a:srgbClr val="6B2FBA"/>
                </a:solidFill>
              </a:rPr>
              <a:t>ActionBlock</a:t>
            </a:r>
            <a:r>
              <a:rPr lang="en-US" dirty="0">
                <a:solidFill>
                  <a:srgbClr val="383838"/>
                </a:solidFill>
              </a:rPr>
              <a:t>&lt;</a:t>
            </a:r>
            <a:r>
              <a:rPr lang="en-US" dirty="0">
                <a:solidFill>
                  <a:srgbClr val="0F54D6"/>
                </a:solidFill>
              </a:rPr>
              <a:t>int</a:t>
            </a:r>
            <a:r>
              <a:rPr lang="en-US" dirty="0">
                <a:solidFill>
                  <a:srgbClr val="383838"/>
                </a:solidFill>
              </a:rPr>
              <a:t>&gt;</a:t>
            </a:r>
            <a:r>
              <a:rPr lang="en-US" b="1" dirty="0">
                <a:solidFill>
                  <a:srgbClr val="0093A1"/>
                </a:solidFill>
              </a:rPr>
              <a:t>(</a:t>
            </a:r>
            <a:r>
              <a:rPr lang="en-US" dirty="0">
                <a:solidFill>
                  <a:srgbClr val="383838"/>
                </a:solidFill>
              </a:rPr>
              <a:t>n </a:t>
            </a:r>
            <a:r>
              <a:rPr lang="en-US" dirty="0"/>
              <a:t>=&gt;</a:t>
            </a:r>
            <a:br>
              <a:rPr lang="en-US" dirty="0"/>
            </a:br>
            <a:r>
              <a:rPr lang="en-US" b="1" dirty="0">
                <a:solidFill>
                  <a:srgbClr val="0093A1"/>
                </a:solidFill>
              </a:rPr>
              <a:t>{</a:t>
            </a:r>
            <a:br>
              <a:rPr lang="en-US" b="1" dirty="0">
                <a:solidFill>
                  <a:srgbClr val="0093A1"/>
                </a:solidFill>
              </a:rPr>
            </a:br>
            <a:r>
              <a:rPr lang="en-US" b="1" dirty="0">
                <a:solidFill>
                  <a:srgbClr val="0093A1"/>
                </a:solidFill>
              </a:rPr>
              <a:t>     </a:t>
            </a:r>
            <a:r>
              <a:rPr lang="en-US" dirty="0" err="1">
                <a:solidFill>
                  <a:srgbClr val="6B2FBA"/>
                </a:solidFill>
              </a:rPr>
              <a:t>Console</a:t>
            </a:r>
            <a:r>
              <a:rPr lang="en-US" dirty="0" err="1">
                <a:solidFill>
                  <a:srgbClr val="383838"/>
                </a:solidFill>
              </a:rPr>
              <a:t>.</a:t>
            </a:r>
            <a:r>
              <a:rPr lang="en-US" dirty="0" err="1">
                <a:solidFill>
                  <a:srgbClr val="00855F"/>
                </a:solidFill>
              </a:rPr>
              <a:t>WriteLine</a:t>
            </a:r>
            <a:r>
              <a:rPr lang="en-US" b="1" dirty="0">
                <a:solidFill>
                  <a:srgbClr val="0093A1"/>
                </a:solidFill>
              </a:rPr>
              <a:t>(</a:t>
            </a:r>
            <a:r>
              <a:rPr lang="en-US" dirty="0">
                <a:solidFill>
                  <a:srgbClr val="00855F"/>
                </a:solidFill>
              </a:rPr>
              <a:t>$</a:t>
            </a:r>
            <a:r>
              <a:rPr lang="en-US" dirty="0">
                <a:solidFill>
                  <a:srgbClr val="8C6C41"/>
                </a:solidFill>
              </a:rPr>
              <a:t>"Message : {</a:t>
            </a:r>
            <a:r>
              <a:rPr lang="en-US" dirty="0">
                <a:solidFill>
                  <a:srgbClr val="383838"/>
                </a:solidFill>
              </a:rPr>
              <a:t>n</a:t>
            </a:r>
            <a:r>
              <a:rPr lang="en-US" dirty="0">
                <a:solidFill>
                  <a:srgbClr val="8C6C41"/>
                </a:solidFill>
              </a:rPr>
              <a:t>} - Thread Id#{</a:t>
            </a:r>
            <a:r>
              <a:rPr lang="en-US" dirty="0" err="1">
                <a:solidFill>
                  <a:srgbClr val="6B2FBA"/>
                </a:solidFill>
              </a:rPr>
              <a:t>Thread</a:t>
            </a:r>
            <a:r>
              <a:rPr lang="en-US" dirty="0" err="1">
                <a:solidFill>
                  <a:srgbClr val="383838"/>
                </a:solidFill>
              </a:rPr>
              <a:t>.</a:t>
            </a:r>
            <a:r>
              <a:rPr lang="en-US" dirty="0" err="1">
                <a:solidFill>
                  <a:srgbClr val="0093A1"/>
                </a:solidFill>
              </a:rPr>
              <a:t>CurrentThread</a:t>
            </a:r>
            <a:r>
              <a:rPr lang="en-US" dirty="0" err="1">
                <a:solidFill>
                  <a:srgbClr val="383838"/>
                </a:solidFill>
              </a:rPr>
              <a:t>.</a:t>
            </a:r>
            <a:r>
              <a:rPr lang="en-US" dirty="0" err="1">
                <a:solidFill>
                  <a:srgbClr val="0093A1"/>
                </a:solidFill>
              </a:rPr>
              <a:t>ManagedThreadId</a:t>
            </a:r>
            <a:r>
              <a:rPr lang="en-US" dirty="0">
                <a:solidFill>
                  <a:srgbClr val="8C6C41"/>
                </a:solidFill>
              </a:rPr>
              <a:t>}"</a:t>
            </a:r>
            <a:r>
              <a:rPr lang="en-US" b="1" dirty="0">
                <a:solidFill>
                  <a:srgbClr val="0093A1"/>
                </a:solidFill>
              </a:rPr>
              <a:t>)</a:t>
            </a:r>
            <a:r>
              <a:rPr lang="en-US" dirty="0">
                <a:solidFill>
                  <a:srgbClr val="383838"/>
                </a:solidFill>
              </a:rPr>
              <a:t>;</a:t>
            </a:r>
            <a:br>
              <a:rPr lang="en-US" dirty="0">
                <a:solidFill>
                  <a:srgbClr val="383838"/>
                </a:solidFill>
              </a:rPr>
            </a:br>
            <a:r>
              <a:rPr lang="en-US" b="1" dirty="0">
                <a:solidFill>
                  <a:srgbClr val="0093A1"/>
                </a:solidFill>
              </a:rPr>
              <a:t>})</a:t>
            </a:r>
            <a:r>
              <a:rPr lang="en-US" dirty="0">
                <a:solidFill>
                  <a:srgbClr val="383838"/>
                </a:solidFill>
              </a:rPr>
              <a:t>;</a:t>
            </a:r>
            <a:br>
              <a:rPr lang="en-US" dirty="0">
                <a:solidFill>
                  <a:srgbClr val="383838"/>
                </a:solidFill>
              </a:rPr>
            </a:br>
            <a:br>
              <a:rPr lang="en-US" dirty="0">
                <a:solidFill>
                  <a:srgbClr val="383838"/>
                </a:solidFill>
              </a:rPr>
            </a:br>
            <a:r>
              <a:rPr lang="en-US" dirty="0">
                <a:solidFill>
                  <a:srgbClr val="0F54D6"/>
                </a:solidFill>
              </a:rPr>
              <a:t>var </a:t>
            </a:r>
            <a:r>
              <a:rPr lang="en-US" dirty="0">
                <a:solidFill>
                  <a:srgbClr val="383838"/>
                </a:solidFill>
              </a:rPr>
              <a:t>actionBlock2 = </a:t>
            </a:r>
            <a:r>
              <a:rPr lang="en-US" dirty="0">
                <a:solidFill>
                  <a:srgbClr val="0F54D6"/>
                </a:solidFill>
              </a:rPr>
              <a:t>new </a:t>
            </a:r>
            <a:r>
              <a:rPr lang="en-US" dirty="0" err="1">
                <a:solidFill>
                  <a:srgbClr val="6B2FBA"/>
                </a:solidFill>
              </a:rPr>
              <a:t>ActionBlock</a:t>
            </a:r>
            <a:r>
              <a:rPr lang="en-US" dirty="0">
                <a:solidFill>
                  <a:srgbClr val="383838"/>
                </a:solidFill>
              </a:rPr>
              <a:t>&lt;</a:t>
            </a:r>
            <a:r>
              <a:rPr lang="en-US" dirty="0">
                <a:solidFill>
                  <a:srgbClr val="0F54D6"/>
                </a:solidFill>
              </a:rPr>
              <a:t>int</a:t>
            </a:r>
            <a:r>
              <a:rPr lang="en-US" dirty="0">
                <a:solidFill>
                  <a:srgbClr val="383838"/>
                </a:solidFill>
              </a:rPr>
              <a:t>&gt;</a:t>
            </a:r>
            <a:r>
              <a:rPr lang="en-US" b="1" dirty="0">
                <a:solidFill>
                  <a:srgbClr val="0093A1"/>
                </a:solidFill>
              </a:rPr>
              <a:t>(</a:t>
            </a:r>
            <a:r>
              <a:rPr lang="en-US" dirty="0">
                <a:solidFill>
                  <a:srgbClr val="383838"/>
                </a:solidFill>
              </a:rPr>
              <a:t>n </a:t>
            </a:r>
            <a:r>
              <a:rPr lang="en-US" dirty="0"/>
              <a:t>=&gt;</a:t>
            </a:r>
            <a:br>
              <a:rPr lang="en-US" dirty="0"/>
            </a:br>
            <a:r>
              <a:rPr lang="en-US" b="1" dirty="0">
                <a:solidFill>
                  <a:srgbClr val="0093A1"/>
                </a:solidFill>
              </a:rPr>
              <a:t>{</a:t>
            </a:r>
            <a:br>
              <a:rPr lang="en-US" b="1" dirty="0">
                <a:solidFill>
                  <a:srgbClr val="0093A1"/>
                </a:solidFill>
              </a:rPr>
            </a:br>
            <a:r>
              <a:rPr lang="en-US" b="1" dirty="0">
                <a:solidFill>
                  <a:srgbClr val="0093A1"/>
                </a:solidFill>
              </a:rPr>
              <a:t>    </a:t>
            </a:r>
            <a:r>
              <a:rPr lang="en-US" dirty="0" err="1">
                <a:solidFill>
                  <a:srgbClr val="6B2FBA"/>
                </a:solidFill>
              </a:rPr>
              <a:t>Console</a:t>
            </a:r>
            <a:r>
              <a:rPr lang="en-US" dirty="0" err="1">
                <a:solidFill>
                  <a:srgbClr val="383838"/>
                </a:solidFill>
              </a:rPr>
              <a:t>.</a:t>
            </a:r>
            <a:r>
              <a:rPr lang="en-US" dirty="0" err="1">
                <a:solidFill>
                  <a:srgbClr val="00855F"/>
                </a:solidFill>
              </a:rPr>
              <a:t>WriteLine</a:t>
            </a:r>
            <a:r>
              <a:rPr lang="en-US" b="1" dirty="0">
                <a:solidFill>
                  <a:srgbClr val="0093A1"/>
                </a:solidFill>
              </a:rPr>
              <a:t>(</a:t>
            </a:r>
            <a:r>
              <a:rPr lang="en-US" dirty="0">
                <a:solidFill>
                  <a:srgbClr val="00855F"/>
                </a:solidFill>
              </a:rPr>
              <a:t>$</a:t>
            </a:r>
            <a:r>
              <a:rPr lang="en-US" dirty="0">
                <a:solidFill>
                  <a:srgbClr val="8C6C41"/>
                </a:solidFill>
              </a:rPr>
              <a:t>"Message : {</a:t>
            </a:r>
            <a:r>
              <a:rPr lang="en-US" dirty="0">
                <a:solidFill>
                  <a:srgbClr val="383838"/>
                </a:solidFill>
              </a:rPr>
              <a:t>n</a:t>
            </a:r>
            <a:r>
              <a:rPr lang="en-US" dirty="0">
                <a:solidFill>
                  <a:srgbClr val="8C6C41"/>
                </a:solidFill>
              </a:rPr>
              <a:t>} - Thread Id#{</a:t>
            </a:r>
            <a:r>
              <a:rPr lang="en-US" dirty="0" err="1">
                <a:solidFill>
                  <a:srgbClr val="6B2FBA"/>
                </a:solidFill>
              </a:rPr>
              <a:t>Thread</a:t>
            </a:r>
            <a:r>
              <a:rPr lang="en-US" dirty="0" err="1">
                <a:solidFill>
                  <a:srgbClr val="383838"/>
                </a:solidFill>
              </a:rPr>
              <a:t>.</a:t>
            </a:r>
            <a:r>
              <a:rPr lang="en-US" dirty="0" err="1">
                <a:solidFill>
                  <a:srgbClr val="0093A1"/>
                </a:solidFill>
              </a:rPr>
              <a:t>CurrentThread</a:t>
            </a:r>
            <a:r>
              <a:rPr lang="en-US" dirty="0" err="1">
                <a:solidFill>
                  <a:srgbClr val="383838"/>
                </a:solidFill>
              </a:rPr>
              <a:t>.</a:t>
            </a:r>
            <a:r>
              <a:rPr lang="en-US" dirty="0" err="1">
                <a:solidFill>
                  <a:srgbClr val="0093A1"/>
                </a:solidFill>
              </a:rPr>
              <a:t>ManagedThreadId</a:t>
            </a:r>
            <a:r>
              <a:rPr lang="en-US" dirty="0">
                <a:solidFill>
                  <a:srgbClr val="8C6C41"/>
                </a:solidFill>
              </a:rPr>
              <a:t>}"</a:t>
            </a:r>
            <a:r>
              <a:rPr lang="en-US" b="1" dirty="0">
                <a:solidFill>
                  <a:srgbClr val="0093A1"/>
                </a:solidFill>
              </a:rPr>
              <a:t>)</a:t>
            </a:r>
            <a:r>
              <a:rPr lang="en-US" dirty="0">
                <a:solidFill>
                  <a:srgbClr val="383838"/>
                </a:solidFill>
              </a:rPr>
              <a:t>;</a:t>
            </a:r>
            <a:br>
              <a:rPr lang="en-US" dirty="0">
                <a:solidFill>
                  <a:srgbClr val="383838"/>
                </a:solidFill>
              </a:rPr>
            </a:br>
            <a:r>
              <a:rPr lang="en-US" b="1" dirty="0">
                <a:solidFill>
                  <a:srgbClr val="0093A1"/>
                </a:solidFill>
              </a:rPr>
              <a:t>})</a:t>
            </a:r>
            <a:r>
              <a:rPr lang="en-US" dirty="0">
                <a:solidFill>
                  <a:srgbClr val="383838"/>
                </a:solidFill>
              </a:rPr>
              <a:t>;</a:t>
            </a:r>
            <a:br>
              <a:rPr lang="en-US" dirty="0">
                <a:solidFill>
                  <a:srgbClr val="383838"/>
                </a:solidFill>
              </a:rPr>
            </a:br>
            <a:br>
              <a:rPr lang="en-US" dirty="0">
                <a:solidFill>
                  <a:srgbClr val="383838"/>
                </a:solidFill>
              </a:rPr>
            </a:br>
            <a:r>
              <a:rPr lang="en-US" dirty="0">
                <a:solidFill>
                  <a:srgbClr val="0F54D6"/>
                </a:solidFill>
              </a:rPr>
              <a:t>var </a:t>
            </a:r>
            <a:r>
              <a:rPr lang="en-US" dirty="0" err="1">
                <a:solidFill>
                  <a:srgbClr val="383838"/>
                </a:solidFill>
              </a:rPr>
              <a:t>bcBlock</a:t>
            </a:r>
            <a:r>
              <a:rPr lang="en-US" dirty="0">
                <a:solidFill>
                  <a:srgbClr val="383838"/>
                </a:solidFill>
              </a:rPr>
              <a:t> = </a:t>
            </a:r>
            <a:r>
              <a:rPr lang="en-US" dirty="0">
                <a:solidFill>
                  <a:srgbClr val="0F54D6"/>
                </a:solidFill>
              </a:rPr>
              <a:t>new </a:t>
            </a:r>
            <a:r>
              <a:rPr lang="en-US" dirty="0" err="1">
                <a:solidFill>
                  <a:srgbClr val="6B2FBA"/>
                </a:solidFill>
              </a:rPr>
              <a:t>TransformBlock</a:t>
            </a:r>
            <a:r>
              <a:rPr lang="en-US" dirty="0">
                <a:solidFill>
                  <a:srgbClr val="383838"/>
                </a:solidFill>
              </a:rPr>
              <a:t>&lt;</a:t>
            </a:r>
            <a:r>
              <a:rPr lang="en-US" dirty="0">
                <a:solidFill>
                  <a:srgbClr val="0F54D6"/>
                </a:solidFill>
              </a:rPr>
              <a:t>int</a:t>
            </a:r>
            <a:r>
              <a:rPr lang="en-US" dirty="0">
                <a:solidFill>
                  <a:srgbClr val="383838"/>
                </a:solidFill>
              </a:rPr>
              <a:t>, </a:t>
            </a:r>
            <a:r>
              <a:rPr lang="en-US" dirty="0">
                <a:solidFill>
                  <a:srgbClr val="0F54D6"/>
                </a:solidFill>
              </a:rPr>
              <a:t>int</a:t>
            </a:r>
            <a:r>
              <a:rPr lang="en-US" dirty="0">
                <a:solidFill>
                  <a:srgbClr val="383838"/>
                </a:solidFill>
              </a:rPr>
              <a:t>&gt;</a:t>
            </a:r>
            <a:r>
              <a:rPr lang="en-US" b="1" dirty="0">
                <a:solidFill>
                  <a:srgbClr val="0093A1"/>
                </a:solidFill>
              </a:rPr>
              <a:t>(</a:t>
            </a:r>
            <a:r>
              <a:rPr lang="en-US" dirty="0">
                <a:solidFill>
                  <a:srgbClr val="383838"/>
                </a:solidFill>
              </a:rPr>
              <a:t>n </a:t>
            </a:r>
            <a:r>
              <a:rPr lang="en-US" dirty="0"/>
              <a:t>=&gt; </a:t>
            </a:r>
            <a:r>
              <a:rPr lang="en-US" dirty="0">
                <a:solidFill>
                  <a:srgbClr val="383838"/>
                </a:solidFill>
              </a:rPr>
              <a:t>n</a:t>
            </a:r>
            <a:r>
              <a:rPr lang="en-US" b="1" dirty="0">
                <a:solidFill>
                  <a:srgbClr val="0093A1"/>
                </a:solidFill>
              </a:rPr>
              <a:t>)</a:t>
            </a:r>
            <a:r>
              <a:rPr lang="en-US" dirty="0">
                <a:solidFill>
                  <a:srgbClr val="383838"/>
                </a:solidFill>
              </a:rPr>
              <a:t>;</a:t>
            </a:r>
            <a:br>
              <a:rPr lang="en-US" dirty="0">
                <a:solidFill>
                  <a:srgbClr val="383838"/>
                </a:solidFill>
              </a:rPr>
            </a:br>
            <a:br>
              <a:rPr lang="en-US" dirty="0">
                <a:solidFill>
                  <a:srgbClr val="383838"/>
                </a:solidFill>
              </a:rPr>
            </a:br>
            <a:r>
              <a:rPr lang="en-US" dirty="0" err="1">
                <a:solidFill>
                  <a:srgbClr val="383838"/>
                </a:solidFill>
              </a:rPr>
              <a:t>bcBlock.</a:t>
            </a:r>
            <a:r>
              <a:rPr lang="en-US" dirty="0" err="1">
                <a:solidFill>
                  <a:srgbClr val="00855F"/>
                </a:solidFill>
              </a:rPr>
              <a:t>LinkTo</a:t>
            </a:r>
            <a:r>
              <a:rPr lang="en-US" b="1" dirty="0">
                <a:solidFill>
                  <a:srgbClr val="0093A1"/>
                </a:solidFill>
              </a:rPr>
              <a:t>(</a:t>
            </a:r>
            <a:r>
              <a:rPr lang="en-US" dirty="0">
                <a:solidFill>
                  <a:srgbClr val="383838"/>
                </a:solidFill>
              </a:rPr>
              <a:t>actionBlock1</a:t>
            </a:r>
            <a:r>
              <a:rPr lang="en-US" b="1" dirty="0">
                <a:solidFill>
                  <a:srgbClr val="0093A1"/>
                </a:solidFill>
              </a:rPr>
              <a:t>)</a:t>
            </a:r>
            <a:r>
              <a:rPr lang="en-US" dirty="0">
                <a:solidFill>
                  <a:srgbClr val="383838"/>
                </a:solidFill>
              </a:rPr>
              <a:t>; </a:t>
            </a:r>
          </a:p>
          <a:p>
            <a:r>
              <a:rPr lang="en-US" dirty="0" err="1">
                <a:solidFill>
                  <a:srgbClr val="383838"/>
                </a:solidFill>
              </a:rPr>
              <a:t>bcBlock.</a:t>
            </a:r>
            <a:r>
              <a:rPr lang="en-US" dirty="0" err="1">
                <a:solidFill>
                  <a:srgbClr val="00855F"/>
                </a:solidFill>
              </a:rPr>
              <a:t>LinkTo</a:t>
            </a:r>
            <a:r>
              <a:rPr lang="en-US" b="1" dirty="0">
                <a:solidFill>
                  <a:srgbClr val="0093A1"/>
                </a:solidFill>
              </a:rPr>
              <a:t>(</a:t>
            </a:r>
            <a:r>
              <a:rPr lang="en-US" dirty="0">
                <a:solidFill>
                  <a:srgbClr val="383838"/>
                </a:solidFill>
              </a:rPr>
              <a:t>actionBlock2, n </a:t>
            </a:r>
            <a:r>
              <a:rPr lang="en-US" dirty="0"/>
              <a:t>=&gt; </a:t>
            </a:r>
            <a:r>
              <a:rPr lang="en-US" dirty="0">
                <a:solidFill>
                  <a:srgbClr val="383838"/>
                </a:solidFill>
              </a:rPr>
              <a:t>n % </a:t>
            </a:r>
            <a:r>
              <a:rPr lang="en-US" dirty="0">
                <a:solidFill>
                  <a:srgbClr val="AB2F6B"/>
                </a:solidFill>
              </a:rPr>
              <a:t>2 </a:t>
            </a:r>
            <a:r>
              <a:rPr lang="en-US" dirty="0">
                <a:solidFill>
                  <a:srgbClr val="383838"/>
                </a:solidFill>
              </a:rPr>
              <a:t>== </a:t>
            </a:r>
            <a:r>
              <a:rPr lang="en-US" dirty="0">
                <a:solidFill>
                  <a:srgbClr val="AB2F6B"/>
                </a:solidFill>
              </a:rPr>
              <a:t>0</a:t>
            </a:r>
            <a:r>
              <a:rPr lang="en-US" b="1" dirty="0">
                <a:solidFill>
                  <a:srgbClr val="0093A1"/>
                </a:solidFill>
              </a:rPr>
              <a:t>)</a:t>
            </a:r>
            <a:r>
              <a:rPr lang="en-US" dirty="0">
                <a:solidFill>
                  <a:srgbClr val="383838"/>
                </a:solidFill>
              </a:rPr>
              <a:t>;</a:t>
            </a:r>
            <a:br>
              <a:rPr lang="en-US" dirty="0">
                <a:solidFill>
                  <a:srgbClr val="383838"/>
                </a:solidFill>
              </a:rPr>
            </a:br>
            <a:endParaRPr lang="en-US" dirty="0"/>
          </a:p>
        </p:txBody>
      </p:sp>
      <p:cxnSp>
        <p:nvCxnSpPr>
          <p:cNvPr id="4" name="Straight Connector 3">
            <a:extLst>
              <a:ext uri="{FF2B5EF4-FFF2-40B4-BE49-F238E27FC236}">
                <a16:creationId xmlns:a16="http://schemas.microsoft.com/office/drawing/2014/main" id="{8B897EF8-8338-D248-ADBA-BD40A3DC43D2}"/>
              </a:ext>
            </a:extLst>
          </p:cNvPr>
          <p:cNvCxnSpPr>
            <a:cxnSpLocks/>
          </p:cNvCxnSpPr>
          <p:nvPr/>
        </p:nvCxnSpPr>
        <p:spPr>
          <a:xfrm>
            <a:off x="2801007" y="5916553"/>
            <a:ext cx="260131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72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B0F0"/>
                </a:solidFill>
              </a:rPr>
              <a:t>BatchBlock</a:t>
            </a:r>
            <a:r>
              <a:rPr lang="en-US" dirty="0">
                <a:solidFill>
                  <a:srgbClr val="00B0F0"/>
                </a:solidFill>
              </a:rPr>
              <a:t>&lt;T&gt;</a:t>
            </a:r>
          </a:p>
        </p:txBody>
      </p:sp>
      <p:sp>
        <p:nvSpPr>
          <p:cNvPr id="5" name="Rounded Rectangle 4"/>
          <p:cNvSpPr/>
          <p:nvPr/>
        </p:nvSpPr>
        <p:spPr>
          <a:xfrm>
            <a:off x="4655840" y="2223983"/>
            <a:ext cx="4248472" cy="259228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20"/>
          <p:cNvSpPr/>
          <p:nvPr/>
        </p:nvSpPr>
        <p:spPr>
          <a:xfrm>
            <a:off x="5015880" y="2656032"/>
            <a:ext cx="864096" cy="177962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p:cNvSpPr/>
          <p:nvPr/>
        </p:nvSpPr>
        <p:spPr>
          <a:xfrm>
            <a:off x="5159896" y="2779474"/>
            <a:ext cx="576064" cy="50405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22"/>
          <p:cNvSpPr/>
          <p:nvPr/>
        </p:nvSpPr>
        <p:spPr>
          <a:xfrm>
            <a:off x="5159896" y="3283530"/>
            <a:ext cx="576064" cy="50405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ctangle 23"/>
          <p:cNvSpPr/>
          <p:nvPr/>
        </p:nvSpPr>
        <p:spPr>
          <a:xfrm>
            <a:off x="5159896" y="3787586"/>
            <a:ext cx="576064" cy="50405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24"/>
          <p:cNvSpPr/>
          <p:nvPr/>
        </p:nvSpPr>
        <p:spPr>
          <a:xfrm>
            <a:off x="5879976" y="2656032"/>
            <a:ext cx="864096" cy="177962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6023992" y="2779474"/>
            <a:ext cx="576064" cy="50405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p:cNvSpPr/>
          <p:nvPr/>
        </p:nvSpPr>
        <p:spPr>
          <a:xfrm>
            <a:off x="6023992" y="3283530"/>
            <a:ext cx="576064" cy="50405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ctangle 27"/>
          <p:cNvSpPr/>
          <p:nvPr/>
        </p:nvSpPr>
        <p:spPr>
          <a:xfrm>
            <a:off x="6023992" y="3787586"/>
            <a:ext cx="576064" cy="50405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28"/>
          <p:cNvSpPr/>
          <p:nvPr/>
        </p:nvSpPr>
        <p:spPr>
          <a:xfrm>
            <a:off x="6744072" y="2656032"/>
            <a:ext cx="864096" cy="177962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p:cNvSpPr/>
          <p:nvPr/>
        </p:nvSpPr>
        <p:spPr>
          <a:xfrm>
            <a:off x="6888088" y="2779474"/>
            <a:ext cx="576064" cy="50405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30"/>
          <p:cNvSpPr/>
          <p:nvPr/>
        </p:nvSpPr>
        <p:spPr>
          <a:xfrm>
            <a:off x="6888088" y="3283530"/>
            <a:ext cx="576064" cy="50405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31"/>
          <p:cNvSpPr/>
          <p:nvPr/>
        </p:nvSpPr>
        <p:spPr>
          <a:xfrm>
            <a:off x="6888088" y="3787586"/>
            <a:ext cx="576064" cy="50405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p:cNvSpPr/>
          <p:nvPr/>
        </p:nvSpPr>
        <p:spPr>
          <a:xfrm>
            <a:off x="7608168" y="2656032"/>
            <a:ext cx="864096" cy="1779627"/>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p:cNvSpPr/>
          <p:nvPr/>
        </p:nvSpPr>
        <p:spPr>
          <a:xfrm>
            <a:off x="7752184" y="2779474"/>
            <a:ext cx="576064" cy="50405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34"/>
          <p:cNvSpPr/>
          <p:nvPr/>
        </p:nvSpPr>
        <p:spPr>
          <a:xfrm>
            <a:off x="7752184" y="3283530"/>
            <a:ext cx="576064" cy="50405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Rectangle 35"/>
          <p:cNvSpPr/>
          <p:nvPr/>
        </p:nvSpPr>
        <p:spPr>
          <a:xfrm>
            <a:off x="7752184" y="3787586"/>
            <a:ext cx="576064" cy="50405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ounded Rectangle 50"/>
          <p:cNvSpPr/>
          <p:nvPr/>
        </p:nvSpPr>
        <p:spPr>
          <a:xfrm>
            <a:off x="1559496" y="3088081"/>
            <a:ext cx="2052736" cy="87369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p:cNvSpPr/>
          <p:nvPr/>
        </p:nvSpPr>
        <p:spPr>
          <a:xfrm>
            <a:off x="2262186" y="3212895"/>
            <a:ext cx="594066" cy="624069"/>
          </a:xfrm>
          <a:prstGeom prst="rect">
            <a:avLst/>
          </a:prstGeom>
          <a:no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p:cNvSpPr/>
          <p:nvPr/>
        </p:nvSpPr>
        <p:spPr>
          <a:xfrm>
            <a:off x="2856252" y="3212895"/>
            <a:ext cx="594066" cy="624069"/>
          </a:xfrm>
          <a:prstGeom prst="rect">
            <a:avLst/>
          </a:prstGeom>
          <a:no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p:cNvSpPr/>
          <p:nvPr/>
        </p:nvSpPr>
        <p:spPr>
          <a:xfrm>
            <a:off x="1668016" y="3214407"/>
            <a:ext cx="594066" cy="624069"/>
          </a:xfrm>
          <a:prstGeom prst="rect">
            <a:avLst/>
          </a:prstGeom>
          <a:no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ounded Rectangle 12"/>
          <p:cNvSpPr/>
          <p:nvPr/>
        </p:nvSpPr>
        <p:spPr>
          <a:xfrm>
            <a:off x="3719736" y="3304103"/>
            <a:ext cx="432048" cy="43204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14"/>
          <p:cNvSpPr/>
          <p:nvPr/>
        </p:nvSpPr>
        <p:spPr>
          <a:xfrm>
            <a:off x="3719736" y="3304103"/>
            <a:ext cx="432048" cy="43204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ounded Rectangle 11"/>
          <p:cNvSpPr/>
          <p:nvPr/>
        </p:nvSpPr>
        <p:spPr>
          <a:xfrm>
            <a:off x="3719736" y="3304103"/>
            <a:ext cx="432048" cy="43204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8383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63" presetClass="path" presetSubtype="0" accel="50000" decel="50000" fill="hold" grpId="0" nodeType="withEffect">
                                  <p:stCondLst>
                                    <p:cond delay="0"/>
                                  </p:stCondLst>
                                  <p:childTnLst>
                                    <p:animMotion origin="layout" path="M 4.72222E-6 -2.99098E-6 L 0.44895 0.07356 " pathEditMode="relative" rAng="0" ptsTypes="AA">
                                      <p:cBhvr>
                                        <p:cTn id="8" dur="1000" fill="hold"/>
                                        <p:tgtEl>
                                          <p:spTgt spid="12"/>
                                        </p:tgtEl>
                                        <p:attrNameLst>
                                          <p:attrName>ppt_x</p:attrName>
                                          <p:attrName>ppt_y</p:attrName>
                                        </p:attrNameLst>
                                      </p:cBhvr>
                                      <p:rCtr x="224" y="37"/>
                                    </p:animMotion>
                                  </p:childTnLst>
                                </p:cTn>
                              </p:par>
                              <p:par>
                                <p:cTn id="9" presetID="1" presetClass="entr" presetSubtype="0" fill="hold" grpId="1" nodeType="withEffect">
                                  <p:stCondLst>
                                    <p:cond delay="400"/>
                                  </p:stCondLst>
                                  <p:childTnLst>
                                    <p:set>
                                      <p:cBhvr>
                                        <p:cTn id="10" dur="1" fill="hold">
                                          <p:stCondLst>
                                            <p:cond delay="0"/>
                                          </p:stCondLst>
                                        </p:cTn>
                                        <p:tgtEl>
                                          <p:spTgt spid="13"/>
                                        </p:tgtEl>
                                        <p:attrNameLst>
                                          <p:attrName>style.visibility</p:attrName>
                                        </p:attrNameLst>
                                      </p:cBhvr>
                                      <p:to>
                                        <p:strVal val="visible"/>
                                      </p:to>
                                    </p:set>
                                  </p:childTnLst>
                                </p:cTn>
                              </p:par>
                              <p:par>
                                <p:cTn id="11" presetID="63" presetClass="path" presetSubtype="0" accel="50000" decel="50000" fill="hold" grpId="0" nodeType="withEffect">
                                  <p:stCondLst>
                                    <p:cond delay="500"/>
                                  </p:stCondLst>
                                  <p:childTnLst>
                                    <p:animMotion origin="layout" path="M 4.72222E-6 -2.99098E-6 L 0.44895 -0.07333 " pathEditMode="relative" rAng="0" ptsTypes="AA">
                                      <p:cBhvr>
                                        <p:cTn id="12" dur="1000" fill="hold"/>
                                        <p:tgtEl>
                                          <p:spTgt spid="13"/>
                                        </p:tgtEl>
                                        <p:attrNameLst>
                                          <p:attrName>ppt_x</p:attrName>
                                          <p:attrName>ppt_y</p:attrName>
                                        </p:attrNameLst>
                                      </p:cBhvr>
                                      <p:rCtr x="224" y="-37"/>
                                    </p:animMotion>
                                  </p:childTnLst>
                                </p:cTn>
                              </p:par>
                              <p:par>
                                <p:cTn id="13" presetID="1" presetClass="entr" presetSubtype="0" fill="hold" grpId="1" nodeType="withEffect">
                                  <p:stCondLst>
                                    <p:cond delay="800"/>
                                  </p:stCondLst>
                                  <p:childTnLst>
                                    <p:set>
                                      <p:cBhvr>
                                        <p:cTn id="14" dur="1" fill="hold">
                                          <p:stCondLst>
                                            <p:cond delay="0"/>
                                          </p:stCondLst>
                                        </p:cTn>
                                        <p:tgtEl>
                                          <p:spTgt spid="15"/>
                                        </p:tgtEl>
                                        <p:attrNameLst>
                                          <p:attrName>style.visibility</p:attrName>
                                        </p:attrNameLst>
                                      </p:cBhvr>
                                      <p:to>
                                        <p:strVal val="visible"/>
                                      </p:to>
                                    </p:set>
                                  </p:childTnLst>
                                </p:cTn>
                              </p:par>
                              <p:par>
                                <p:cTn id="15" presetID="63" presetClass="path" presetSubtype="0" accel="50000" decel="50000" fill="hold" grpId="0" nodeType="withEffect">
                                  <p:stCondLst>
                                    <p:cond delay="800"/>
                                  </p:stCondLst>
                                  <p:childTnLst>
                                    <p:animMotion origin="layout" path="M -0.00782 -2.99098E-6 L 0.44895 -2.99098E-6 " pathEditMode="relative" rAng="0" ptsTypes="AA">
                                      <p:cBhvr>
                                        <p:cTn id="16" dur="1000" fill="hold"/>
                                        <p:tgtEl>
                                          <p:spTgt spid="15"/>
                                        </p:tgtEl>
                                        <p:attrNameLst>
                                          <p:attrName>ppt_x</p:attrName>
                                          <p:attrName>ppt_y</p:attrName>
                                        </p:attrNameLst>
                                      </p:cBhvr>
                                      <p:rCtr x="228" y="0"/>
                                    </p:animMotion>
                                  </p:childTnLst>
                                </p:cTn>
                              </p:par>
                            </p:childTnLst>
                          </p:cTn>
                        </p:par>
                        <p:par>
                          <p:cTn id="17" fill="hold">
                            <p:stCondLst>
                              <p:cond delay="1800"/>
                            </p:stCondLst>
                            <p:childTnLst>
                              <p:par>
                                <p:cTn id="18" presetID="63" presetClass="path" presetSubtype="0" accel="50000" decel="50000" fill="hold" grpId="1" nodeType="afterEffect">
                                  <p:stCondLst>
                                    <p:cond delay="0"/>
                                  </p:stCondLst>
                                  <p:childTnLst>
                                    <p:animMotion origin="layout" path="M 0.44895 0.07356 L 0.69895 0.07356 " pathEditMode="relative" rAng="0" ptsTypes="AA">
                                      <p:cBhvr>
                                        <p:cTn id="19" dur="2000" fill="hold"/>
                                        <p:tgtEl>
                                          <p:spTgt spid="12"/>
                                        </p:tgtEl>
                                        <p:attrNameLst>
                                          <p:attrName>ppt_x</p:attrName>
                                          <p:attrName>ppt_y</p:attrName>
                                        </p:attrNameLst>
                                      </p:cBhvr>
                                      <p:rCtr x="125" y="0"/>
                                    </p:animMotion>
                                  </p:childTnLst>
                                </p:cTn>
                              </p:par>
                              <p:par>
                                <p:cTn id="20" presetID="63" presetClass="path" presetSubtype="0" accel="50000" decel="50000" fill="hold" grpId="2" nodeType="withEffect">
                                  <p:stCondLst>
                                    <p:cond delay="0"/>
                                  </p:stCondLst>
                                  <p:childTnLst>
                                    <p:animMotion origin="layout" path="M 0.44895 -0.07333 L 0.69895 -0.07333 " pathEditMode="relative" rAng="0" ptsTypes="AA">
                                      <p:cBhvr>
                                        <p:cTn id="21" dur="2000" fill="hold"/>
                                        <p:tgtEl>
                                          <p:spTgt spid="13"/>
                                        </p:tgtEl>
                                        <p:attrNameLst>
                                          <p:attrName>ppt_x</p:attrName>
                                          <p:attrName>ppt_y</p:attrName>
                                        </p:attrNameLst>
                                      </p:cBhvr>
                                      <p:rCtr x="125" y="0"/>
                                    </p:animMotion>
                                  </p:childTnLst>
                                </p:cTn>
                              </p:par>
                              <p:par>
                                <p:cTn id="22" presetID="63" presetClass="path" presetSubtype="0" accel="50000" decel="50000" fill="hold" grpId="2" nodeType="withEffect">
                                  <p:stCondLst>
                                    <p:cond delay="0"/>
                                  </p:stCondLst>
                                  <p:childTnLst>
                                    <p:animMotion origin="layout" path="M 0.44895 -2.99098E-6 L 0.69895 -2.99098E-6 " pathEditMode="relative" rAng="0" ptsTypes="AA">
                                      <p:cBhvr>
                                        <p:cTn id="23" dur="2000" fill="hold"/>
                                        <p:tgtEl>
                                          <p:spTgt spid="15"/>
                                        </p:tgtEl>
                                        <p:attrNameLst>
                                          <p:attrName>ppt_x</p:attrName>
                                          <p:attrName>ppt_y</p:attrName>
                                        </p:attrNameLst>
                                      </p:cBhvr>
                                      <p:rCtr x="125" y="0"/>
                                    </p:animMotion>
                                  </p:childTnLst>
                                </p:cTn>
                              </p:par>
                              <p:par>
                                <p:cTn id="24" presetID="63" presetClass="path" presetSubtype="0" accel="50000" decel="50000" fill="hold" grpId="0" nodeType="withEffect">
                                  <p:stCondLst>
                                    <p:cond delay="0"/>
                                  </p:stCondLst>
                                  <p:childTnLst>
                                    <p:animMotion origin="layout" path="M 0 0  L 0.25 0  E" pathEditMode="relative" ptsTypes="">
                                      <p:cBhvr>
                                        <p:cTn id="25" dur="2000" fill="hold"/>
                                        <p:tgtEl>
                                          <p:spTgt spid="34"/>
                                        </p:tgtEl>
                                        <p:attrNameLst>
                                          <p:attrName>ppt_x</p:attrName>
                                          <p:attrName>ppt_y</p:attrName>
                                        </p:attrNameLst>
                                      </p:cBhvr>
                                    </p:animMotion>
                                  </p:childTnLst>
                                </p:cTn>
                              </p:par>
                              <p:par>
                                <p:cTn id="26" presetID="63" presetClass="path" presetSubtype="0" accel="50000" decel="50000" fill="hold" grpId="0" nodeType="withEffect">
                                  <p:stCondLst>
                                    <p:cond delay="0"/>
                                  </p:stCondLst>
                                  <p:childTnLst>
                                    <p:animMotion origin="layout" path="M 0 0  L 0.25 0  E" pathEditMode="relative" ptsTypes="">
                                      <p:cBhvr>
                                        <p:cTn id="27" dur="2000" fill="hold"/>
                                        <p:tgtEl>
                                          <p:spTgt spid="35"/>
                                        </p:tgtEl>
                                        <p:attrNameLst>
                                          <p:attrName>ppt_x</p:attrName>
                                          <p:attrName>ppt_y</p:attrName>
                                        </p:attrNameLst>
                                      </p:cBhvr>
                                    </p:animMotion>
                                  </p:childTnLst>
                                </p:cTn>
                              </p:par>
                              <p:par>
                                <p:cTn id="28" presetID="63" presetClass="path" presetSubtype="0" accel="50000" decel="50000" fill="hold" grpId="0" nodeType="withEffect">
                                  <p:stCondLst>
                                    <p:cond delay="0"/>
                                  </p:stCondLst>
                                  <p:childTnLst>
                                    <p:animMotion origin="layout" path="M 0 0  L 0.25 0  E" pathEditMode="relative" ptsTypes="">
                                      <p:cBhvr>
                                        <p:cTn id="29" dur="2000" fill="hold"/>
                                        <p:tgtEl>
                                          <p:spTgt spid="3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13" grpId="0" animBg="1"/>
      <p:bldP spid="13" grpId="1" animBg="1"/>
      <p:bldP spid="13" grpId="2" animBg="1"/>
      <p:bldP spid="15" grpId="0" animBg="1"/>
      <p:bldP spid="15" grpId="1" animBg="1"/>
      <p:bldP spid="15" grpId="2" animBg="1"/>
      <p:bldP spid="12" grpId="0" animBg="1"/>
      <p:bldP spid="12" grpId="1" animBg="1"/>
      <p:bldP spid="12"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3492F-E63E-634E-BC33-64A83494963F}"/>
              </a:ext>
            </a:extLst>
          </p:cNvPr>
          <p:cNvSpPr>
            <a:spLocks noGrp="1"/>
          </p:cNvSpPr>
          <p:nvPr>
            <p:ph type="title"/>
          </p:nvPr>
        </p:nvSpPr>
        <p:spPr/>
        <p:txBody>
          <a:bodyPr/>
          <a:lstStyle/>
          <a:p>
            <a:r>
              <a:rPr lang="en-US" dirty="0" err="1">
                <a:solidFill>
                  <a:srgbClr val="00B0F0"/>
                </a:solidFill>
              </a:rPr>
              <a:t>BatchBlock</a:t>
            </a:r>
            <a:r>
              <a:rPr lang="en-US" dirty="0">
                <a:solidFill>
                  <a:srgbClr val="00B0F0"/>
                </a:solidFill>
              </a:rPr>
              <a:t>&lt;T&gt;</a:t>
            </a:r>
          </a:p>
        </p:txBody>
      </p:sp>
      <p:sp>
        <p:nvSpPr>
          <p:cNvPr id="3" name="Content Placeholder 2">
            <a:extLst>
              <a:ext uri="{FF2B5EF4-FFF2-40B4-BE49-F238E27FC236}">
                <a16:creationId xmlns:a16="http://schemas.microsoft.com/office/drawing/2014/main" id="{7FA70F96-F480-2B4B-BE3E-296A29C3831C}"/>
              </a:ext>
            </a:extLst>
          </p:cNvPr>
          <p:cNvSpPr>
            <a:spLocks noGrp="1"/>
          </p:cNvSpPr>
          <p:nvPr>
            <p:ph idx="1"/>
          </p:nvPr>
        </p:nvSpPr>
        <p:spPr/>
        <p:txBody>
          <a:bodyPr/>
          <a:lstStyle/>
          <a:p>
            <a:pPr marL="0">
              <a:spcBef>
                <a:spcPts val="0"/>
              </a:spcBef>
              <a:spcAft>
                <a:spcPts val="0"/>
              </a:spcAft>
            </a:pPr>
            <a:r>
              <a:rPr lang="en-US" i="1" dirty="0">
                <a:solidFill>
                  <a:srgbClr val="248700"/>
                </a:solidFill>
              </a:rPr>
              <a:t>// Batching Requests into groups of 100 to Submit to a Database </a:t>
            </a:r>
            <a:br>
              <a:rPr lang="en-US" i="1" dirty="0">
                <a:solidFill>
                  <a:srgbClr val="248700"/>
                </a:solidFill>
              </a:rPr>
            </a:br>
            <a:br>
              <a:rPr lang="en-US" i="1" dirty="0">
                <a:solidFill>
                  <a:srgbClr val="248700"/>
                </a:solidFill>
              </a:rPr>
            </a:br>
            <a:r>
              <a:rPr lang="en-US" dirty="0">
                <a:solidFill>
                  <a:srgbClr val="0F54D6"/>
                </a:solidFill>
              </a:rPr>
              <a:t>var </a:t>
            </a:r>
            <a:r>
              <a:rPr lang="en-US" dirty="0" err="1">
                <a:solidFill>
                  <a:srgbClr val="383838"/>
                </a:solidFill>
              </a:rPr>
              <a:t>batchRequests</a:t>
            </a:r>
            <a:r>
              <a:rPr lang="en-US" dirty="0">
                <a:solidFill>
                  <a:srgbClr val="383838"/>
                </a:solidFill>
              </a:rPr>
              <a:t> = </a:t>
            </a:r>
            <a:r>
              <a:rPr lang="en-US" dirty="0">
                <a:solidFill>
                  <a:srgbClr val="0F54D6"/>
                </a:solidFill>
              </a:rPr>
              <a:t>new </a:t>
            </a:r>
            <a:r>
              <a:rPr lang="en-US" dirty="0" err="1">
                <a:solidFill>
                  <a:srgbClr val="6B2FBA"/>
                </a:solidFill>
              </a:rPr>
              <a:t>BatchBlock</a:t>
            </a:r>
            <a:r>
              <a:rPr lang="en-US" dirty="0">
                <a:solidFill>
                  <a:srgbClr val="383838"/>
                </a:solidFill>
              </a:rPr>
              <a:t>&lt;</a:t>
            </a:r>
            <a:r>
              <a:rPr lang="en-US" dirty="0"/>
              <a:t>Request</a:t>
            </a:r>
            <a:r>
              <a:rPr lang="en-US" dirty="0">
                <a:solidFill>
                  <a:srgbClr val="383838"/>
                </a:solidFill>
              </a:rPr>
              <a:t>&gt;</a:t>
            </a:r>
            <a:r>
              <a:rPr lang="en-US" b="1" dirty="0">
                <a:solidFill>
                  <a:srgbClr val="0093A1"/>
                </a:solidFill>
              </a:rPr>
              <a:t>(</a:t>
            </a:r>
            <a:r>
              <a:rPr lang="en-US" dirty="0">
                <a:solidFill>
                  <a:srgbClr val="949494"/>
                </a:solidFill>
              </a:rPr>
              <a:t>batchSize:</a:t>
            </a:r>
            <a:r>
              <a:rPr lang="en-US" dirty="0">
                <a:solidFill>
                  <a:srgbClr val="AB2F6B"/>
                </a:solidFill>
              </a:rPr>
              <a:t>100</a:t>
            </a:r>
            <a:r>
              <a:rPr lang="en-US" b="1" dirty="0">
                <a:solidFill>
                  <a:srgbClr val="0093A1"/>
                </a:solidFill>
              </a:rPr>
              <a:t>)</a:t>
            </a:r>
            <a:r>
              <a:rPr lang="en-US" dirty="0">
                <a:solidFill>
                  <a:srgbClr val="383838"/>
                </a:solidFill>
              </a:rPr>
              <a:t>;</a:t>
            </a:r>
          </a:p>
          <a:p>
            <a:pPr marL="0">
              <a:spcBef>
                <a:spcPts val="0"/>
              </a:spcBef>
              <a:spcAft>
                <a:spcPts val="0"/>
              </a:spcAft>
            </a:pPr>
            <a:br>
              <a:rPr lang="en-US" dirty="0">
                <a:solidFill>
                  <a:srgbClr val="383838"/>
                </a:solidFill>
              </a:rPr>
            </a:br>
            <a:r>
              <a:rPr lang="en-US" dirty="0">
                <a:solidFill>
                  <a:srgbClr val="0F54D6"/>
                </a:solidFill>
              </a:rPr>
              <a:t>var </a:t>
            </a:r>
            <a:r>
              <a:rPr lang="en-US" dirty="0" err="1">
                <a:solidFill>
                  <a:srgbClr val="383838"/>
                </a:solidFill>
              </a:rPr>
              <a:t>sendToDb</a:t>
            </a:r>
            <a:r>
              <a:rPr lang="en-US" dirty="0">
                <a:solidFill>
                  <a:srgbClr val="383838"/>
                </a:solidFill>
              </a:rPr>
              <a:t> = </a:t>
            </a:r>
            <a:r>
              <a:rPr lang="en-US" dirty="0">
                <a:solidFill>
                  <a:srgbClr val="0F54D6"/>
                </a:solidFill>
              </a:rPr>
              <a:t>new </a:t>
            </a:r>
            <a:r>
              <a:rPr lang="en-US" dirty="0" err="1">
                <a:solidFill>
                  <a:srgbClr val="6B2FBA"/>
                </a:solidFill>
              </a:rPr>
              <a:t>ActionBlock</a:t>
            </a:r>
            <a:r>
              <a:rPr lang="en-US" dirty="0">
                <a:solidFill>
                  <a:srgbClr val="383838"/>
                </a:solidFill>
              </a:rPr>
              <a:t>&lt;</a:t>
            </a:r>
            <a:r>
              <a:rPr lang="en-US" dirty="0"/>
              <a:t>Request</a:t>
            </a:r>
            <a:r>
              <a:rPr lang="en-US" b="1" dirty="0">
                <a:solidFill>
                  <a:srgbClr val="0093A1"/>
                </a:solidFill>
              </a:rPr>
              <a:t>[]</a:t>
            </a:r>
            <a:r>
              <a:rPr lang="en-US" dirty="0">
                <a:solidFill>
                  <a:srgbClr val="383838"/>
                </a:solidFill>
              </a:rPr>
              <a:t>&gt;</a:t>
            </a:r>
            <a:r>
              <a:rPr lang="en-US" b="1" dirty="0">
                <a:solidFill>
                  <a:srgbClr val="0093A1"/>
                </a:solidFill>
              </a:rPr>
              <a:t>(</a:t>
            </a:r>
            <a:r>
              <a:rPr lang="en-US" dirty="0" err="1">
                <a:solidFill>
                  <a:srgbClr val="383838"/>
                </a:solidFill>
              </a:rPr>
              <a:t>reqs</a:t>
            </a:r>
            <a:r>
              <a:rPr lang="en-US" dirty="0">
                <a:solidFill>
                  <a:srgbClr val="383838"/>
                </a:solidFill>
              </a:rPr>
              <a:t> </a:t>
            </a:r>
            <a:r>
              <a:rPr lang="en-US" dirty="0"/>
              <a:t>=&gt; </a:t>
            </a:r>
            <a:r>
              <a:rPr lang="en-US" dirty="0" err="1"/>
              <a:t>SubmitToDatabase</a:t>
            </a:r>
            <a:r>
              <a:rPr lang="en-US" b="1" dirty="0">
                <a:solidFill>
                  <a:srgbClr val="0093A1"/>
                </a:solidFill>
              </a:rPr>
              <a:t>(</a:t>
            </a:r>
            <a:r>
              <a:rPr lang="en-US" dirty="0" err="1">
                <a:solidFill>
                  <a:srgbClr val="383838"/>
                </a:solidFill>
              </a:rPr>
              <a:t>reqs</a:t>
            </a:r>
            <a:r>
              <a:rPr lang="en-US" b="1" dirty="0">
                <a:solidFill>
                  <a:srgbClr val="0093A1"/>
                </a:solidFill>
              </a:rPr>
              <a:t>))</a:t>
            </a:r>
            <a:r>
              <a:rPr lang="en-US" dirty="0">
                <a:solidFill>
                  <a:srgbClr val="383838"/>
                </a:solidFill>
              </a:rPr>
              <a:t>;</a:t>
            </a:r>
            <a:br>
              <a:rPr lang="en-US" dirty="0">
                <a:solidFill>
                  <a:srgbClr val="383838"/>
                </a:solidFill>
              </a:rPr>
            </a:br>
            <a:endParaRPr lang="en-US" dirty="0">
              <a:solidFill>
                <a:srgbClr val="383838"/>
              </a:solidFill>
            </a:endParaRPr>
          </a:p>
          <a:p>
            <a:pPr marL="0" indent="0">
              <a:spcBef>
                <a:spcPts val="0"/>
              </a:spcBef>
              <a:spcAft>
                <a:spcPts val="0"/>
              </a:spcAft>
              <a:buNone/>
            </a:pPr>
            <a:r>
              <a:rPr lang="en-US" dirty="0" err="1">
                <a:solidFill>
                  <a:srgbClr val="383838"/>
                </a:solidFill>
              </a:rPr>
              <a:t>batchRequests.</a:t>
            </a:r>
            <a:r>
              <a:rPr lang="en-US" dirty="0" err="1">
                <a:solidFill>
                  <a:srgbClr val="00855F"/>
                </a:solidFill>
              </a:rPr>
              <a:t>LinkTo</a:t>
            </a:r>
            <a:r>
              <a:rPr lang="en-US" b="1" dirty="0">
                <a:solidFill>
                  <a:srgbClr val="0093A1"/>
                </a:solidFill>
              </a:rPr>
              <a:t>(</a:t>
            </a:r>
            <a:r>
              <a:rPr lang="en-US" dirty="0" err="1">
                <a:solidFill>
                  <a:srgbClr val="383838"/>
                </a:solidFill>
              </a:rPr>
              <a:t>sendToDb</a:t>
            </a:r>
            <a:r>
              <a:rPr lang="en-US" b="1" dirty="0">
                <a:solidFill>
                  <a:srgbClr val="0093A1"/>
                </a:solidFill>
              </a:rPr>
              <a:t>)</a:t>
            </a:r>
            <a:r>
              <a:rPr lang="en-US" dirty="0">
                <a:solidFill>
                  <a:srgbClr val="383838"/>
                </a:solidFill>
              </a:rPr>
              <a:t>; </a:t>
            </a:r>
            <a:br>
              <a:rPr lang="en-US" dirty="0">
                <a:solidFill>
                  <a:srgbClr val="383838"/>
                </a:solidFill>
              </a:rPr>
            </a:br>
            <a:endParaRPr lang="en-US" dirty="0">
              <a:solidFill>
                <a:srgbClr val="383838"/>
              </a:solidFill>
            </a:endParaRPr>
          </a:p>
          <a:p>
            <a:pPr marL="0" indent="0">
              <a:spcBef>
                <a:spcPts val="0"/>
              </a:spcBef>
              <a:spcAft>
                <a:spcPts val="0"/>
              </a:spcAft>
              <a:buNone/>
            </a:pPr>
            <a:r>
              <a:rPr lang="en-US" dirty="0">
                <a:solidFill>
                  <a:srgbClr val="0F54D6"/>
                </a:solidFill>
              </a:rPr>
              <a:t>for </a:t>
            </a:r>
            <a:r>
              <a:rPr lang="en-US" b="1" dirty="0">
                <a:solidFill>
                  <a:srgbClr val="0093A1"/>
                </a:solidFill>
              </a:rPr>
              <a:t>(</a:t>
            </a:r>
            <a:r>
              <a:rPr lang="en-US" dirty="0">
                <a:solidFill>
                  <a:srgbClr val="0F54D6"/>
                </a:solidFill>
              </a:rPr>
              <a:t>int </a:t>
            </a:r>
            <a:r>
              <a:rPr lang="en-US" dirty="0" err="1">
                <a:solidFill>
                  <a:srgbClr val="383838"/>
                </a:solidFill>
              </a:rPr>
              <a:t>i</a:t>
            </a:r>
            <a:r>
              <a:rPr lang="en-US" dirty="0">
                <a:solidFill>
                  <a:srgbClr val="383838"/>
                </a:solidFill>
              </a:rPr>
              <a:t> = </a:t>
            </a:r>
            <a:r>
              <a:rPr lang="en-US" dirty="0">
                <a:solidFill>
                  <a:srgbClr val="AB2F6B"/>
                </a:solidFill>
              </a:rPr>
              <a:t>0</a:t>
            </a:r>
            <a:r>
              <a:rPr lang="en-US" dirty="0">
                <a:solidFill>
                  <a:srgbClr val="383838"/>
                </a:solidFill>
              </a:rPr>
              <a:t>; </a:t>
            </a:r>
            <a:r>
              <a:rPr lang="en-US" dirty="0" err="1">
                <a:solidFill>
                  <a:srgbClr val="383838"/>
                </a:solidFill>
              </a:rPr>
              <a:t>i</a:t>
            </a:r>
            <a:r>
              <a:rPr lang="en-US" dirty="0">
                <a:solidFill>
                  <a:srgbClr val="383838"/>
                </a:solidFill>
              </a:rPr>
              <a:t> &lt; </a:t>
            </a:r>
            <a:r>
              <a:rPr lang="en-US" dirty="0">
                <a:solidFill>
                  <a:srgbClr val="AB2F6B"/>
                </a:solidFill>
              </a:rPr>
              <a:t>100</a:t>
            </a:r>
            <a:r>
              <a:rPr lang="en-US" dirty="0">
                <a:solidFill>
                  <a:srgbClr val="383838"/>
                </a:solidFill>
              </a:rPr>
              <a:t>; </a:t>
            </a:r>
            <a:r>
              <a:rPr lang="en-US" dirty="0" err="1">
                <a:solidFill>
                  <a:srgbClr val="383838"/>
                </a:solidFill>
              </a:rPr>
              <a:t>i</a:t>
            </a:r>
            <a:r>
              <a:rPr lang="en-US" dirty="0">
                <a:solidFill>
                  <a:srgbClr val="383838"/>
                </a:solidFill>
              </a:rPr>
              <a:t>++</a:t>
            </a:r>
            <a:r>
              <a:rPr lang="en-US" b="1" dirty="0">
                <a:solidFill>
                  <a:srgbClr val="0093A1"/>
                </a:solidFill>
              </a:rPr>
              <a:t>)</a:t>
            </a:r>
            <a:br>
              <a:rPr lang="en-US" b="1" dirty="0">
                <a:solidFill>
                  <a:srgbClr val="0093A1"/>
                </a:solidFill>
              </a:rPr>
            </a:br>
            <a:r>
              <a:rPr lang="en-US" b="1" dirty="0">
                <a:solidFill>
                  <a:srgbClr val="0093A1"/>
                </a:solidFill>
              </a:rPr>
              <a:t>     </a:t>
            </a:r>
            <a:r>
              <a:rPr lang="en-US" dirty="0" err="1">
                <a:solidFill>
                  <a:srgbClr val="383838"/>
                </a:solidFill>
              </a:rPr>
              <a:t>batchRequests.</a:t>
            </a:r>
            <a:r>
              <a:rPr lang="en-US" dirty="0" err="1">
                <a:solidFill>
                  <a:srgbClr val="00855F"/>
                </a:solidFill>
              </a:rPr>
              <a:t>Post</a:t>
            </a:r>
            <a:r>
              <a:rPr lang="en-US" b="1" dirty="0">
                <a:solidFill>
                  <a:srgbClr val="0093A1"/>
                </a:solidFill>
              </a:rPr>
              <a:t>(new </a:t>
            </a:r>
            <a:r>
              <a:rPr lang="en-US" dirty="0"/>
              <a:t>Request (</a:t>
            </a:r>
            <a:r>
              <a:rPr lang="en-US" dirty="0" err="1">
                <a:solidFill>
                  <a:srgbClr val="383838"/>
                </a:solidFill>
              </a:rPr>
              <a:t>i</a:t>
            </a:r>
            <a:r>
              <a:rPr lang="en-US" dirty="0">
                <a:solidFill>
                  <a:srgbClr val="383838"/>
                </a:solidFill>
              </a:rPr>
              <a:t>)</a:t>
            </a:r>
            <a:r>
              <a:rPr lang="en-US" b="1" dirty="0">
                <a:solidFill>
                  <a:srgbClr val="0093A1"/>
                </a:solidFill>
              </a:rPr>
              <a:t>)</a:t>
            </a:r>
            <a:r>
              <a:rPr lang="en-US" dirty="0">
                <a:solidFill>
                  <a:srgbClr val="383838"/>
                </a:solidFill>
              </a:rPr>
              <a:t>;</a:t>
            </a:r>
            <a:endParaRPr lang="en-US" dirty="0"/>
          </a:p>
        </p:txBody>
      </p:sp>
    </p:spTree>
    <p:extLst>
      <p:ext uri="{BB962C8B-B14F-4D97-AF65-F5344CB8AC3E}">
        <p14:creationId xmlns:p14="http://schemas.microsoft.com/office/powerpoint/2010/main" val="278518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3492F-E63E-634E-BC33-64A83494963F}"/>
              </a:ext>
            </a:extLst>
          </p:cNvPr>
          <p:cNvSpPr>
            <a:spLocks noGrp="1"/>
          </p:cNvSpPr>
          <p:nvPr>
            <p:ph type="title"/>
          </p:nvPr>
        </p:nvSpPr>
        <p:spPr/>
        <p:txBody>
          <a:bodyPr/>
          <a:lstStyle/>
          <a:p>
            <a:r>
              <a:rPr lang="en-US" dirty="0" err="1">
                <a:solidFill>
                  <a:srgbClr val="00B0F0"/>
                </a:solidFill>
              </a:rPr>
              <a:t>BatchBlock</a:t>
            </a:r>
            <a:r>
              <a:rPr lang="en-US" dirty="0">
                <a:solidFill>
                  <a:srgbClr val="00B0F0"/>
                </a:solidFill>
              </a:rPr>
              <a:t>&lt;T&gt;</a:t>
            </a:r>
          </a:p>
        </p:txBody>
      </p:sp>
      <p:cxnSp>
        <p:nvCxnSpPr>
          <p:cNvPr id="6" name="Straight Arrow Connector 5">
            <a:extLst>
              <a:ext uri="{FF2B5EF4-FFF2-40B4-BE49-F238E27FC236}">
                <a16:creationId xmlns:a16="http://schemas.microsoft.com/office/drawing/2014/main" id="{A630D281-CF2B-1148-9734-489D3D430EF3}"/>
              </a:ext>
            </a:extLst>
          </p:cNvPr>
          <p:cNvCxnSpPr/>
          <p:nvPr/>
        </p:nvCxnSpPr>
        <p:spPr>
          <a:xfrm>
            <a:off x="2941317" y="4109220"/>
            <a:ext cx="14353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ight Arrow 6">
            <a:extLst>
              <a:ext uri="{FF2B5EF4-FFF2-40B4-BE49-F238E27FC236}">
                <a16:creationId xmlns:a16="http://schemas.microsoft.com/office/drawing/2014/main" id="{DE597221-AF29-2E4D-A0F1-75151AC3CF40}"/>
              </a:ext>
            </a:extLst>
          </p:cNvPr>
          <p:cNvSpPr/>
          <p:nvPr/>
        </p:nvSpPr>
        <p:spPr>
          <a:xfrm>
            <a:off x="3067561" y="1955165"/>
            <a:ext cx="1096416" cy="420871"/>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rPr>
              <a:t>request</a:t>
            </a:r>
          </a:p>
        </p:txBody>
      </p:sp>
      <p:sp>
        <p:nvSpPr>
          <p:cNvPr id="8" name="Flowchart: Direct Access Storage 2">
            <a:extLst>
              <a:ext uri="{FF2B5EF4-FFF2-40B4-BE49-F238E27FC236}">
                <a16:creationId xmlns:a16="http://schemas.microsoft.com/office/drawing/2014/main" id="{0A1C08FF-0D3C-3441-88F7-DDEBE7C0E01E}"/>
              </a:ext>
            </a:extLst>
          </p:cNvPr>
          <p:cNvSpPr/>
          <p:nvPr/>
        </p:nvSpPr>
        <p:spPr>
          <a:xfrm rot="10800000">
            <a:off x="4274724" y="2042635"/>
            <a:ext cx="2343285" cy="1746656"/>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lowchart: Merge 3">
            <a:extLst>
              <a:ext uri="{FF2B5EF4-FFF2-40B4-BE49-F238E27FC236}">
                <a16:creationId xmlns:a16="http://schemas.microsoft.com/office/drawing/2014/main" id="{D3765B93-E086-BF4C-9A5F-561ADC81321F}"/>
              </a:ext>
            </a:extLst>
          </p:cNvPr>
          <p:cNvSpPr/>
          <p:nvPr/>
        </p:nvSpPr>
        <p:spPr>
          <a:xfrm rot="16200000">
            <a:off x="6026066" y="2312850"/>
            <a:ext cx="1746657" cy="1206228"/>
          </a:xfrm>
          <a:prstGeom prst="flowChartMerg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lowchart: Direct Access Storage 18">
            <a:extLst>
              <a:ext uri="{FF2B5EF4-FFF2-40B4-BE49-F238E27FC236}">
                <a16:creationId xmlns:a16="http://schemas.microsoft.com/office/drawing/2014/main" id="{78A0CB76-4D3E-364F-98E5-C21488C36497}"/>
              </a:ext>
            </a:extLst>
          </p:cNvPr>
          <p:cNvSpPr/>
          <p:nvPr/>
        </p:nvSpPr>
        <p:spPr>
          <a:xfrm rot="10800000">
            <a:off x="6521098" y="2453855"/>
            <a:ext cx="1545253" cy="924215"/>
          </a:xfrm>
          <a:prstGeom prst="flowChartMagneticDrum">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ight Arrow 10">
            <a:extLst>
              <a:ext uri="{FF2B5EF4-FFF2-40B4-BE49-F238E27FC236}">
                <a16:creationId xmlns:a16="http://schemas.microsoft.com/office/drawing/2014/main" id="{68EB82CA-E548-4942-B7F0-127F5BB14869}"/>
              </a:ext>
            </a:extLst>
          </p:cNvPr>
          <p:cNvSpPr/>
          <p:nvPr/>
        </p:nvSpPr>
        <p:spPr>
          <a:xfrm>
            <a:off x="3067561" y="2368799"/>
            <a:ext cx="1096416" cy="420871"/>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rPr>
              <a:t>request</a:t>
            </a:r>
          </a:p>
        </p:txBody>
      </p:sp>
      <p:sp>
        <p:nvSpPr>
          <p:cNvPr id="12" name="Right Arrow 11">
            <a:extLst>
              <a:ext uri="{FF2B5EF4-FFF2-40B4-BE49-F238E27FC236}">
                <a16:creationId xmlns:a16="http://schemas.microsoft.com/office/drawing/2014/main" id="{B09481A0-6AD1-044B-8112-8284D4984A43}"/>
              </a:ext>
            </a:extLst>
          </p:cNvPr>
          <p:cNvSpPr/>
          <p:nvPr/>
        </p:nvSpPr>
        <p:spPr>
          <a:xfrm>
            <a:off x="3067561" y="2762646"/>
            <a:ext cx="1096416" cy="420871"/>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rPr>
              <a:t>request</a:t>
            </a:r>
          </a:p>
        </p:txBody>
      </p:sp>
      <p:sp>
        <p:nvSpPr>
          <p:cNvPr id="13" name="Right Arrow 12">
            <a:extLst>
              <a:ext uri="{FF2B5EF4-FFF2-40B4-BE49-F238E27FC236}">
                <a16:creationId xmlns:a16="http://schemas.microsoft.com/office/drawing/2014/main" id="{EE0F8F8E-EDF9-D04D-9781-9180AF3B8A5C}"/>
              </a:ext>
            </a:extLst>
          </p:cNvPr>
          <p:cNvSpPr/>
          <p:nvPr/>
        </p:nvSpPr>
        <p:spPr>
          <a:xfrm>
            <a:off x="3067561" y="3149257"/>
            <a:ext cx="1096416" cy="420871"/>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rPr>
              <a:t>request</a:t>
            </a:r>
          </a:p>
        </p:txBody>
      </p:sp>
      <p:sp>
        <p:nvSpPr>
          <p:cNvPr id="14" name="Right Arrow 13">
            <a:extLst>
              <a:ext uri="{FF2B5EF4-FFF2-40B4-BE49-F238E27FC236}">
                <a16:creationId xmlns:a16="http://schemas.microsoft.com/office/drawing/2014/main" id="{C656A83D-C567-E342-B0C2-722088D97806}"/>
              </a:ext>
            </a:extLst>
          </p:cNvPr>
          <p:cNvSpPr/>
          <p:nvPr/>
        </p:nvSpPr>
        <p:spPr>
          <a:xfrm>
            <a:off x="3067561" y="3501037"/>
            <a:ext cx="1096416" cy="420871"/>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rPr>
              <a:t>request</a:t>
            </a:r>
          </a:p>
        </p:txBody>
      </p:sp>
      <p:sp>
        <p:nvSpPr>
          <p:cNvPr id="15" name="Right Arrow 14">
            <a:extLst>
              <a:ext uri="{FF2B5EF4-FFF2-40B4-BE49-F238E27FC236}">
                <a16:creationId xmlns:a16="http://schemas.microsoft.com/office/drawing/2014/main" id="{21AFB082-4010-E143-81EA-AB0F896D0775}"/>
              </a:ext>
            </a:extLst>
          </p:cNvPr>
          <p:cNvSpPr/>
          <p:nvPr/>
        </p:nvSpPr>
        <p:spPr>
          <a:xfrm>
            <a:off x="8154473" y="2545394"/>
            <a:ext cx="1096416" cy="420871"/>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rPr>
              <a:t>request</a:t>
            </a:r>
          </a:p>
        </p:txBody>
      </p:sp>
      <p:sp>
        <p:nvSpPr>
          <p:cNvPr id="16" name="Right Arrow 15">
            <a:extLst>
              <a:ext uri="{FF2B5EF4-FFF2-40B4-BE49-F238E27FC236}">
                <a16:creationId xmlns:a16="http://schemas.microsoft.com/office/drawing/2014/main" id="{E6AC38E6-A37B-4E4B-9225-1ADB9B7C22E5}"/>
              </a:ext>
            </a:extLst>
          </p:cNvPr>
          <p:cNvSpPr/>
          <p:nvPr/>
        </p:nvSpPr>
        <p:spPr>
          <a:xfrm>
            <a:off x="8154473" y="2959029"/>
            <a:ext cx="1096416" cy="420871"/>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Calibri" panose="020F0502020204030204"/>
                <a:ea typeface="+mn-ea"/>
                <a:cs typeface="+mn-cs"/>
              </a:rPr>
              <a:t>request</a:t>
            </a:r>
          </a:p>
        </p:txBody>
      </p:sp>
      <p:cxnSp>
        <p:nvCxnSpPr>
          <p:cNvPr id="17" name="Straight Arrow Connector 16">
            <a:extLst>
              <a:ext uri="{FF2B5EF4-FFF2-40B4-BE49-F238E27FC236}">
                <a16:creationId xmlns:a16="http://schemas.microsoft.com/office/drawing/2014/main" id="{5013D656-20C2-3943-90E3-461393D8B5EB}"/>
              </a:ext>
            </a:extLst>
          </p:cNvPr>
          <p:cNvCxnSpPr/>
          <p:nvPr/>
        </p:nvCxnSpPr>
        <p:spPr>
          <a:xfrm>
            <a:off x="4430366" y="4109220"/>
            <a:ext cx="356933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0360749-1C8D-E64E-8761-9984F58A5D18}"/>
              </a:ext>
            </a:extLst>
          </p:cNvPr>
          <p:cNvCxnSpPr/>
          <p:nvPr/>
        </p:nvCxnSpPr>
        <p:spPr>
          <a:xfrm>
            <a:off x="8066351" y="4109220"/>
            <a:ext cx="12908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5FAF724-14C5-6F48-A16C-C1595090FFC7}"/>
              </a:ext>
            </a:extLst>
          </p:cNvPr>
          <p:cNvSpPr/>
          <p:nvPr/>
        </p:nvSpPr>
        <p:spPr>
          <a:xfrm>
            <a:off x="2584607" y="4194260"/>
            <a:ext cx="184575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Multiple application requests for Database</a:t>
            </a:r>
          </a:p>
        </p:txBody>
      </p:sp>
      <p:sp>
        <p:nvSpPr>
          <p:cNvPr id="20" name="Rectangle 19">
            <a:extLst>
              <a:ext uri="{FF2B5EF4-FFF2-40B4-BE49-F238E27FC236}">
                <a16:creationId xmlns:a16="http://schemas.microsoft.com/office/drawing/2014/main" id="{623905B2-5091-8241-BA1F-962AF00FF71F}"/>
              </a:ext>
            </a:extLst>
          </p:cNvPr>
          <p:cNvSpPr/>
          <p:nvPr/>
        </p:nvSpPr>
        <p:spPr>
          <a:xfrm>
            <a:off x="4623121" y="4194258"/>
            <a:ext cx="2879387"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Contention due to a limited number of available connections, causing waits and queuing of the requests</a:t>
            </a:r>
          </a:p>
        </p:txBody>
      </p:sp>
      <p:sp>
        <p:nvSpPr>
          <p:cNvPr id="21" name="Rectangle 20">
            <a:extLst>
              <a:ext uri="{FF2B5EF4-FFF2-40B4-BE49-F238E27FC236}">
                <a16:creationId xmlns:a16="http://schemas.microsoft.com/office/drawing/2014/main" id="{8F357A0B-273B-9B44-A0E8-B330EFBCF599}"/>
              </a:ext>
            </a:extLst>
          </p:cNvPr>
          <p:cNvSpPr/>
          <p:nvPr/>
        </p:nvSpPr>
        <p:spPr>
          <a:xfrm>
            <a:off x="7999700" y="4194260"/>
            <a:ext cx="1530485"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number of concurrent requests is reduced </a:t>
            </a:r>
          </a:p>
        </p:txBody>
      </p:sp>
      <p:sp>
        <p:nvSpPr>
          <p:cNvPr id="22" name="Rectangle 21">
            <a:extLst>
              <a:ext uri="{FF2B5EF4-FFF2-40B4-BE49-F238E27FC236}">
                <a16:creationId xmlns:a16="http://schemas.microsoft.com/office/drawing/2014/main" id="{E873B43D-DF06-3742-8BCE-7ED8E28A05F1}"/>
              </a:ext>
            </a:extLst>
          </p:cNvPr>
          <p:cNvSpPr/>
          <p:nvPr/>
        </p:nvSpPr>
        <p:spPr>
          <a:xfrm>
            <a:off x="6296280" y="2721242"/>
            <a:ext cx="1369285" cy="37965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prstClr val="white"/>
                </a:solidFill>
                <a:effectLst/>
                <a:uLnTx/>
                <a:uFillTx/>
                <a:latin typeface="Calibri" panose="020F0502020204030204"/>
                <a:ea typeface="+mn-ea"/>
                <a:cs typeface="+mn-cs"/>
              </a:rPr>
              <a:t>Bottleneck </a:t>
            </a:r>
          </a:p>
        </p:txBody>
      </p:sp>
      <p:cxnSp>
        <p:nvCxnSpPr>
          <p:cNvPr id="23" name="Straight Arrow Connector 22">
            <a:extLst>
              <a:ext uri="{FF2B5EF4-FFF2-40B4-BE49-F238E27FC236}">
                <a16:creationId xmlns:a16="http://schemas.microsoft.com/office/drawing/2014/main" id="{83E79838-05B7-3544-AFE8-448AAFE01A1C}"/>
              </a:ext>
            </a:extLst>
          </p:cNvPr>
          <p:cNvCxnSpPr>
            <a:endCxn id="9" idx="0"/>
          </p:cNvCxnSpPr>
          <p:nvPr/>
        </p:nvCxnSpPr>
        <p:spPr>
          <a:xfrm flipV="1">
            <a:off x="4163978" y="2915963"/>
            <a:ext cx="2132303" cy="7955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553C60A-D2AD-BA4D-9755-4329A56969B1}"/>
              </a:ext>
            </a:extLst>
          </p:cNvPr>
          <p:cNvCxnSpPr>
            <a:endCxn id="9" idx="0"/>
          </p:cNvCxnSpPr>
          <p:nvPr/>
        </p:nvCxnSpPr>
        <p:spPr>
          <a:xfrm flipV="1">
            <a:off x="4163978" y="2915963"/>
            <a:ext cx="2132303" cy="4437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5ADEE92-6C5E-F64C-B301-931748AC5DA6}"/>
              </a:ext>
            </a:extLst>
          </p:cNvPr>
          <p:cNvCxnSpPr>
            <a:endCxn id="9" idx="0"/>
          </p:cNvCxnSpPr>
          <p:nvPr/>
        </p:nvCxnSpPr>
        <p:spPr>
          <a:xfrm flipV="1">
            <a:off x="4163978" y="2915964"/>
            <a:ext cx="2132303" cy="571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11EB1F3-0C92-1749-ADB7-B4344BB20F53}"/>
              </a:ext>
            </a:extLst>
          </p:cNvPr>
          <p:cNvCxnSpPr>
            <a:endCxn id="9" idx="0"/>
          </p:cNvCxnSpPr>
          <p:nvPr/>
        </p:nvCxnSpPr>
        <p:spPr>
          <a:xfrm>
            <a:off x="4163978" y="2579235"/>
            <a:ext cx="2132303" cy="3367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F5ABF2C-1EAC-FB4E-B8FD-0E4086E97BAE}"/>
              </a:ext>
            </a:extLst>
          </p:cNvPr>
          <p:cNvCxnSpPr>
            <a:endCxn id="9" idx="0"/>
          </p:cNvCxnSpPr>
          <p:nvPr/>
        </p:nvCxnSpPr>
        <p:spPr>
          <a:xfrm>
            <a:off x="4163978" y="2183912"/>
            <a:ext cx="2132303" cy="7320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52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007768" y="2780928"/>
            <a:ext cx="2664296" cy="100811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ounded Rectangle 20"/>
          <p:cNvSpPr/>
          <p:nvPr/>
        </p:nvSpPr>
        <p:spPr>
          <a:xfrm>
            <a:off x="5807968" y="2996952"/>
            <a:ext cx="648072" cy="57606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err="1">
                <a:solidFill>
                  <a:srgbClr val="00B0F0"/>
                </a:solidFill>
              </a:rPr>
              <a:t>BroadcastBlock</a:t>
            </a:r>
            <a:r>
              <a:rPr lang="en-US" dirty="0">
                <a:solidFill>
                  <a:srgbClr val="00B0F0"/>
                </a:solidFill>
              </a:rPr>
              <a:t>&lt;T&gt;</a:t>
            </a:r>
          </a:p>
        </p:txBody>
      </p:sp>
      <p:sp>
        <p:nvSpPr>
          <p:cNvPr id="7" name="Rectangle 6"/>
          <p:cNvSpPr/>
          <p:nvPr/>
        </p:nvSpPr>
        <p:spPr>
          <a:xfrm>
            <a:off x="4151784" y="2924944"/>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4943872" y="2924944"/>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5735960" y="2924944"/>
            <a:ext cx="792088" cy="720080"/>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14"/>
          <p:cNvSpPr/>
          <p:nvPr/>
        </p:nvSpPr>
        <p:spPr>
          <a:xfrm>
            <a:off x="3071664" y="2996952"/>
            <a:ext cx="648072" cy="57606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ight Arrow 13"/>
          <p:cNvSpPr/>
          <p:nvPr/>
        </p:nvSpPr>
        <p:spPr>
          <a:xfrm rot="19800000">
            <a:off x="8389315" y="2000727"/>
            <a:ext cx="432048" cy="36004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ight Arrow 15"/>
          <p:cNvSpPr/>
          <p:nvPr/>
        </p:nvSpPr>
        <p:spPr>
          <a:xfrm rot="1800000">
            <a:off x="8389317" y="4304983"/>
            <a:ext cx="432048" cy="36004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ight Arrow 16"/>
          <p:cNvSpPr/>
          <p:nvPr/>
        </p:nvSpPr>
        <p:spPr>
          <a:xfrm>
            <a:off x="8544272" y="3068960"/>
            <a:ext cx="432048" cy="36004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p:cNvSpPr txBox="1"/>
          <p:nvPr/>
        </p:nvSpPr>
        <p:spPr>
          <a:xfrm>
            <a:off x="2063552" y="4653139"/>
            <a:ext cx="43924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Calibri" panose="020F0502020204030204"/>
                <a:ea typeface="+mn-ea"/>
                <a:cs typeface="+mn-cs"/>
              </a:rPr>
              <a:t>“overwrite buffer”</a:t>
            </a:r>
          </a:p>
        </p:txBody>
      </p:sp>
      <p:sp>
        <p:nvSpPr>
          <p:cNvPr id="19" name="Rounded Rectangle 18"/>
          <p:cNvSpPr/>
          <p:nvPr/>
        </p:nvSpPr>
        <p:spPr>
          <a:xfrm>
            <a:off x="5807968" y="2996952"/>
            <a:ext cx="648072" cy="57606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ounded Rectangle 19"/>
          <p:cNvSpPr/>
          <p:nvPr/>
        </p:nvSpPr>
        <p:spPr>
          <a:xfrm>
            <a:off x="5807968" y="2996952"/>
            <a:ext cx="648072" cy="57606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31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63" presetClass="path" presetSubtype="0" accel="50000" decel="50000" fill="hold" grpId="0" nodeType="withEffect">
                                  <p:stCondLst>
                                    <p:cond delay="0"/>
                                  </p:stCondLst>
                                  <p:childTnLst>
                                    <p:animMotion origin="layout" path="M 2.5E-6 3.77053E-7 L 0.29878 3.77053E-7 " pathEditMode="relative" rAng="0" ptsTypes="AA">
                                      <p:cBhvr>
                                        <p:cTn id="8" dur="1000" fill="hold"/>
                                        <p:tgtEl>
                                          <p:spTgt spid="15"/>
                                        </p:tgtEl>
                                        <p:attrNameLst>
                                          <p:attrName>ppt_x</p:attrName>
                                          <p:attrName>ppt_y</p:attrName>
                                        </p:attrNameLst>
                                      </p:cBhvr>
                                      <p:rCtr x="149" y="0"/>
                                    </p:animMotion>
                                  </p:childTnLst>
                                </p:cTn>
                              </p:par>
                            </p:childTnLst>
                          </p:cTn>
                        </p:par>
                        <p:par>
                          <p:cTn id="9" fill="hold">
                            <p:stCondLst>
                              <p:cond delay="1000"/>
                            </p:stCondLst>
                            <p:childTnLst>
                              <p:par>
                                <p:cTn id="10" presetID="56" presetClass="path" presetSubtype="0" accel="50000" decel="50000" fill="hold" grpId="2" nodeType="afterEffect">
                                  <p:stCondLst>
                                    <p:cond delay="0"/>
                                  </p:stCondLst>
                                  <p:childTnLst>
                                    <p:animMotion origin="layout" path="M 0.29878 4.81481E-6 L 0.41337 -0.15278 " pathEditMode="relative" rAng="0" ptsTypes="AA">
                                      <p:cBhvr>
                                        <p:cTn id="11" dur="2000" fill="hold"/>
                                        <p:tgtEl>
                                          <p:spTgt spid="15"/>
                                        </p:tgtEl>
                                        <p:attrNameLst>
                                          <p:attrName>ppt_x</p:attrName>
                                          <p:attrName>ppt_y</p:attrName>
                                        </p:attrNameLst>
                                      </p:cBhvr>
                                      <p:rCtr x="57" y="-76"/>
                                    </p:animMotion>
                                  </p:childTnLst>
                                </p:cTn>
                              </p:par>
                              <p:par>
                                <p:cTn id="12" presetID="1"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par>
                                <p:cTn id="14" presetID="56" presetClass="path" presetSubtype="0" accel="50000" decel="50000" fill="hold" grpId="1" nodeType="withEffect">
                                  <p:stCondLst>
                                    <p:cond delay="0"/>
                                  </p:stCondLst>
                                  <p:childTnLst>
                                    <p:animMotion origin="layout" path="M -3.05556E-6 -4.07407E-6 L 0.15348 0.00024 " pathEditMode="relative" rAng="0" ptsTypes="AA">
                                      <p:cBhvr>
                                        <p:cTn id="15" dur="2000" fill="hold"/>
                                        <p:tgtEl>
                                          <p:spTgt spid="19"/>
                                        </p:tgtEl>
                                        <p:attrNameLst>
                                          <p:attrName>ppt_x</p:attrName>
                                          <p:attrName>ppt_y</p:attrName>
                                        </p:attrNameLst>
                                      </p:cBhvr>
                                      <p:rCtr x="77" y="0"/>
                                    </p:animMotion>
                                  </p:childTnLst>
                                </p:cTn>
                              </p:par>
                              <p:par>
                                <p:cTn id="16" presetID="1"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par>
                                <p:cTn id="18" presetID="56" presetClass="path" presetSubtype="0" accel="50000" decel="50000" fill="hold" grpId="1" nodeType="withEffect">
                                  <p:stCondLst>
                                    <p:cond delay="0"/>
                                  </p:stCondLst>
                                  <p:childTnLst>
                                    <p:animMotion origin="layout" path="M -0.00052 4.81481E-6 L 0.10625 0.17847 " pathEditMode="relative" rAng="0" ptsTypes="AA">
                                      <p:cBhvr>
                                        <p:cTn id="19" dur="2000" fill="hold"/>
                                        <p:tgtEl>
                                          <p:spTgt spid="20"/>
                                        </p:tgtEl>
                                        <p:attrNameLst>
                                          <p:attrName>ppt_x</p:attrName>
                                          <p:attrName>ppt_y</p:attrName>
                                        </p:attrNameLst>
                                      </p:cBhvr>
                                      <p:rCtr x="53" y="89"/>
                                    </p:animMotion>
                                  </p:childTnLst>
                                </p:cTn>
                              </p:par>
                              <p:par>
                                <p:cTn id="20" presetID="1"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5" grpId="0" animBg="1"/>
      <p:bldP spid="15" grpId="1" animBg="1"/>
      <p:bldP spid="15" grpId="2" animBg="1"/>
      <p:bldP spid="19" grpId="0" animBg="1"/>
      <p:bldP spid="19" grpId="1" animBg="1"/>
      <p:bldP spid="20" grpId="0" animBg="1"/>
      <p:bldP spid="20"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8867" y="104911"/>
            <a:ext cx="10363893" cy="1450757"/>
          </a:xfrm>
        </p:spPr>
        <p:txBody>
          <a:bodyPr/>
          <a:lstStyle/>
          <a:p>
            <a:r>
              <a:rPr lang="en-US" dirty="0"/>
              <a:t>TPL Dataflow … design to compose</a:t>
            </a:r>
          </a:p>
        </p:txBody>
      </p:sp>
      <p:sp>
        <p:nvSpPr>
          <p:cNvPr id="4" name="Rounded Rectangle 3"/>
          <p:cNvSpPr/>
          <p:nvPr/>
        </p:nvSpPr>
        <p:spPr>
          <a:xfrm>
            <a:off x="5737217" y="3264972"/>
            <a:ext cx="1067195" cy="45053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Tw Cen MT"/>
                <a:ea typeface="+mn-ea"/>
                <a:cs typeface="+mn-cs"/>
              </a:rPr>
              <a:t>Aggregate</a:t>
            </a:r>
          </a:p>
        </p:txBody>
      </p:sp>
      <p:sp>
        <p:nvSpPr>
          <p:cNvPr id="5" name="Rounded Rectangle 4"/>
          <p:cNvSpPr/>
          <p:nvPr/>
        </p:nvSpPr>
        <p:spPr>
          <a:xfrm>
            <a:off x="8576531" y="3264972"/>
            <a:ext cx="1000628" cy="45053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Tw Cen MT"/>
                <a:ea typeface="+mn-ea"/>
                <a:cs typeface="+mn-cs"/>
              </a:rPr>
              <a:t>Output Data</a:t>
            </a:r>
          </a:p>
        </p:txBody>
      </p:sp>
      <p:sp>
        <p:nvSpPr>
          <p:cNvPr id="6" name="Rounded Rectangle 5"/>
          <p:cNvSpPr/>
          <p:nvPr/>
        </p:nvSpPr>
        <p:spPr>
          <a:xfrm>
            <a:off x="4282186" y="2603857"/>
            <a:ext cx="1000628" cy="45053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Tw Cen MT"/>
                <a:ea typeface="+mn-ea"/>
                <a:cs typeface="+mn-cs"/>
              </a:rPr>
              <a:t>Process Task</a:t>
            </a:r>
          </a:p>
        </p:txBody>
      </p:sp>
      <p:cxnSp>
        <p:nvCxnSpPr>
          <p:cNvPr id="7" name="Straight Arrow Connector 6"/>
          <p:cNvCxnSpPr/>
          <p:nvPr/>
        </p:nvCxnSpPr>
        <p:spPr>
          <a:xfrm>
            <a:off x="2643133" y="3494280"/>
            <a:ext cx="257688" cy="554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900823" y="3274561"/>
            <a:ext cx="1000628" cy="45053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Tw Cen MT"/>
                <a:ea typeface="+mn-ea"/>
                <a:cs typeface="+mn-cs"/>
              </a:rPr>
              <a:t>Transform</a:t>
            </a:r>
          </a:p>
        </p:txBody>
      </p:sp>
      <p:sp>
        <p:nvSpPr>
          <p:cNvPr id="9" name="Rounded Rectangle 8"/>
          <p:cNvSpPr/>
          <p:nvPr/>
        </p:nvSpPr>
        <p:spPr>
          <a:xfrm>
            <a:off x="1642507" y="3269012"/>
            <a:ext cx="1000628" cy="45053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Tw Cen MT"/>
                <a:ea typeface="+mn-ea"/>
                <a:cs typeface="+mn-cs"/>
              </a:rPr>
              <a:t>Buffer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Tw Cen MT"/>
                <a:ea typeface="+mn-ea"/>
                <a:cs typeface="+mn-cs"/>
              </a:rPr>
              <a:t>Input Data</a:t>
            </a:r>
          </a:p>
        </p:txBody>
      </p:sp>
      <p:cxnSp>
        <p:nvCxnSpPr>
          <p:cNvPr id="10" name="Straight Arrow Connector 9"/>
          <p:cNvCxnSpPr/>
          <p:nvPr/>
        </p:nvCxnSpPr>
        <p:spPr>
          <a:xfrm>
            <a:off x="3901451" y="3499829"/>
            <a:ext cx="42393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218573" y="3494280"/>
            <a:ext cx="42393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197978" y="2152887"/>
            <a:ext cx="2864246" cy="42056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prstClr val="black"/>
                </a:solidFill>
                <a:effectLst/>
                <a:uLnTx/>
                <a:uFillTx/>
                <a:latin typeface="Tw Cen MT"/>
                <a:ea typeface="+mn-ea"/>
                <a:cs typeface="+mn-cs"/>
              </a:rPr>
              <a:t>TPL Dataflow workflow</a:t>
            </a:r>
          </a:p>
        </p:txBody>
      </p:sp>
      <p:sp>
        <p:nvSpPr>
          <p:cNvPr id="13" name="Rounded Rectangle 12"/>
          <p:cNvSpPr/>
          <p:nvPr/>
        </p:nvSpPr>
        <p:spPr>
          <a:xfrm>
            <a:off x="4302843" y="3274561"/>
            <a:ext cx="1000628" cy="45053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Tw Cen MT"/>
                <a:ea typeface="+mn-ea"/>
                <a:cs typeface="+mn-cs"/>
              </a:rPr>
              <a:t>Process Task</a:t>
            </a:r>
          </a:p>
        </p:txBody>
      </p:sp>
      <p:sp>
        <p:nvSpPr>
          <p:cNvPr id="14" name="Rounded Rectangle 13"/>
          <p:cNvSpPr/>
          <p:nvPr/>
        </p:nvSpPr>
        <p:spPr>
          <a:xfrm>
            <a:off x="4302843" y="3945265"/>
            <a:ext cx="1000628" cy="45053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Tw Cen MT"/>
                <a:ea typeface="+mn-ea"/>
                <a:cs typeface="+mn-cs"/>
              </a:rPr>
              <a:t>Process Task</a:t>
            </a:r>
          </a:p>
        </p:txBody>
      </p:sp>
      <p:sp>
        <p:nvSpPr>
          <p:cNvPr id="15" name="Rounded Rectangle 14"/>
          <p:cNvSpPr/>
          <p:nvPr/>
        </p:nvSpPr>
        <p:spPr>
          <a:xfrm>
            <a:off x="7190158" y="3264972"/>
            <a:ext cx="1000628" cy="45053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Tw Cen MT"/>
                <a:ea typeface="+mn-ea"/>
                <a:cs typeface="+mn-cs"/>
              </a:rPr>
              <a:t>Transform</a:t>
            </a:r>
          </a:p>
        </p:txBody>
      </p:sp>
      <p:cxnSp>
        <p:nvCxnSpPr>
          <p:cNvPr id="16" name="Curved Connector 15"/>
          <p:cNvCxnSpPr/>
          <p:nvPr/>
        </p:nvCxnSpPr>
        <p:spPr>
          <a:xfrm flipV="1">
            <a:off x="3901451" y="2829125"/>
            <a:ext cx="380735" cy="670704"/>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a:off x="3901449" y="3499829"/>
            <a:ext cx="401392" cy="670704"/>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a:off x="5282814" y="2829125"/>
            <a:ext cx="454404" cy="661115"/>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p:nvPr/>
        </p:nvCxnSpPr>
        <p:spPr>
          <a:xfrm flipV="1">
            <a:off x="5303469" y="3490240"/>
            <a:ext cx="433747" cy="680293"/>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313283" y="3499829"/>
            <a:ext cx="42393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804414" y="3499829"/>
            <a:ext cx="42393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8190786" y="3499829"/>
            <a:ext cx="42393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5EED159-11C1-8C41-B82D-ADDED9F03CE6}"/>
              </a:ext>
            </a:extLst>
          </p:cNvPr>
          <p:cNvSpPr/>
          <p:nvPr/>
        </p:nvSpPr>
        <p:spPr>
          <a:xfrm>
            <a:off x="6434262" y="2188755"/>
            <a:ext cx="417960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Calibri" panose="020F0502020204030204"/>
                <a:ea typeface="+mn-ea"/>
                <a:cs typeface="+mn-cs"/>
              </a:rPr>
              <a:t>for High throughput, low-latency scenarios</a:t>
            </a:r>
          </a:p>
        </p:txBody>
      </p:sp>
      <p:grpSp>
        <p:nvGrpSpPr>
          <p:cNvPr id="23" name="Group 22">
            <a:extLst>
              <a:ext uri="{FF2B5EF4-FFF2-40B4-BE49-F238E27FC236}">
                <a16:creationId xmlns:a16="http://schemas.microsoft.com/office/drawing/2014/main" id="{B6A09C98-902F-C44C-8B21-CD28A9DDC36A}"/>
              </a:ext>
            </a:extLst>
          </p:cNvPr>
          <p:cNvGrpSpPr/>
          <p:nvPr/>
        </p:nvGrpSpPr>
        <p:grpSpPr>
          <a:xfrm>
            <a:off x="1315446" y="5262299"/>
            <a:ext cx="10363892" cy="747002"/>
            <a:chOff x="1081698" y="858646"/>
            <a:chExt cx="9462722" cy="1216800"/>
          </a:xfrm>
          <a:scene3d>
            <a:camera prst="orthographicFront"/>
            <a:lightRig rig="threePt" dir="t">
              <a:rot lat="0" lon="0" rev="7500000"/>
            </a:lightRig>
          </a:scene3d>
        </p:grpSpPr>
        <p:sp>
          <p:nvSpPr>
            <p:cNvPr id="24" name="Rounded Rectangle 23">
              <a:extLst>
                <a:ext uri="{FF2B5EF4-FFF2-40B4-BE49-F238E27FC236}">
                  <a16:creationId xmlns:a16="http://schemas.microsoft.com/office/drawing/2014/main" id="{42BE079F-AC59-9A41-9B82-A99540B3D383}"/>
                </a:ext>
              </a:extLst>
            </p:cNvPr>
            <p:cNvSpPr/>
            <p:nvPr/>
          </p:nvSpPr>
          <p:spPr>
            <a:xfrm>
              <a:off x="1081698" y="858646"/>
              <a:ext cx="8797771" cy="1216800"/>
            </a:xfrm>
            <a:prstGeom prst="roundRect">
              <a:avLst/>
            </a:prstGeom>
            <a:sp3d prstMaterial="plastic">
              <a:bevelT w="127000" h="25400" prst="relaxedInset"/>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25" name="Rounded Rectangle 4">
              <a:extLst>
                <a:ext uri="{FF2B5EF4-FFF2-40B4-BE49-F238E27FC236}">
                  <a16:creationId xmlns:a16="http://schemas.microsoft.com/office/drawing/2014/main" id="{4DFBCCE4-B76C-6E40-AFFD-D7C1263C1F7A}"/>
                </a:ext>
              </a:extLst>
            </p:cNvPr>
            <p:cNvSpPr txBox="1"/>
            <p:nvPr/>
          </p:nvSpPr>
          <p:spPr>
            <a:xfrm>
              <a:off x="1141097" y="918045"/>
              <a:ext cx="9403323" cy="109800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400" b="0" i="0" u="none" kern="1200" dirty="0"/>
                <a:t>implementing tailored asynchronous parallel workflow and batch queuing</a:t>
              </a:r>
              <a:endParaRPr lang="en-US" sz="2400" kern="1200" dirty="0">
                <a:solidFill>
                  <a:schemeClr val="bg1"/>
                </a:solidFill>
              </a:endParaRPr>
            </a:p>
          </p:txBody>
        </p:sp>
      </p:grpSp>
    </p:spTree>
    <p:extLst>
      <p:ext uri="{BB962C8B-B14F-4D97-AF65-F5344CB8AC3E}">
        <p14:creationId xmlns:p14="http://schemas.microsoft.com/office/powerpoint/2010/main" val="186195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6B55B-F7E4-FE49-B714-C47EEC57EF62}"/>
              </a:ext>
            </a:extLst>
          </p:cNvPr>
          <p:cNvSpPr>
            <a:spLocks noGrp="1"/>
          </p:cNvSpPr>
          <p:nvPr>
            <p:ph type="title"/>
          </p:nvPr>
        </p:nvSpPr>
        <p:spPr/>
        <p:txBody>
          <a:bodyPr/>
          <a:lstStyle/>
          <a:p>
            <a:r>
              <a:rPr lang="en-US" dirty="0" err="1">
                <a:solidFill>
                  <a:srgbClr val="00B0F0"/>
                </a:solidFill>
              </a:rPr>
              <a:t>BroadcastBlock</a:t>
            </a:r>
            <a:r>
              <a:rPr lang="en-US" dirty="0">
                <a:solidFill>
                  <a:srgbClr val="00B0F0"/>
                </a:solidFill>
              </a:rPr>
              <a:t>&lt;T&gt;</a:t>
            </a:r>
            <a:endParaRPr lang="en-US" dirty="0"/>
          </a:p>
        </p:txBody>
      </p:sp>
      <p:sp>
        <p:nvSpPr>
          <p:cNvPr id="3" name="TextBox 2">
            <a:extLst>
              <a:ext uri="{FF2B5EF4-FFF2-40B4-BE49-F238E27FC236}">
                <a16:creationId xmlns:a16="http://schemas.microsoft.com/office/drawing/2014/main" id="{F988015E-291D-3741-8B46-46BE7B8F9F9F}"/>
              </a:ext>
            </a:extLst>
          </p:cNvPr>
          <p:cNvSpPr txBox="1"/>
          <p:nvPr/>
        </p:nvSpPr>
        <p:spPr>
          <a:xfrm>
            <a:off x="982502" y="2274838"/>
            <a:ext cx="10454209" cy="2862322"/>
          </a:xfrm>
          <a:prstGeom prst="rect">
            <a:avLst/>
          </a:prstGeom>
          <a:noFill/>
        </p:spPr>
        <p:txBody>
          <a:bodyPr wrap="none" rtlCol="0">
            <a:spAutoFit/>
          </a:bodyPr>
          <a:lstStyle/>
          <a:p>
            <a:r>
              <a:rPr lang="en-US" dirty="0">
                <a:solidFill>
                  <a:srgbClr val="0F54D6"/>
                </a:solidFill>
              </a:rPr>
              <a:t>var </a:t>
            </a:r>
            <a:r>
              <a:rPr lang="en-US" dirty="0" err="1">
                <a:solidFill>
                  <a:srgbClr val="383838"/>
                </a:solidFill>
              </a:rPr>
              <a:t>bcBlock</a:t>
            </a:r>
            <a:r>
              <a:rPr lang="en-US" dirty="0">
                <a:solidFill>
                  <a:srgbClr val="383838"/>
                </a:solidFill>
              </a:rPr>
              <a:t> = </a:t>
            </a:r>
            <a:r>
              <a:rPr lang="en-US" dirty="0">
                <a:solidFill>
                  <a:srgbClr val="0F54D6"/>
                </a:solidFill>
              </a:rPr>
              <a:t>new </a:t>
            </a:r>
            <a:r>
              <a:rPr lang="en-US" dirty="0" err="1">
                <a:solidFill>
                  <a:srgbClr val="6B2FBA"/>
                </a:solidFill>
              </a:rPr>
              <a:t>BroadcastBlock</a:t>
            </a:r>
            <a:r>
              <a:rPr lang="en-US" dirty="0">
                <a:solidFill>
                  <a:srgbClr val="383838"/>
                </a:solidFill>
              </a:rPr>
              <a:t>&lt;</a:t>
            </a:r>
            <a:r>
              <a:rPr lang="en-US" dirty="0">
                <a:solidFill>
                  <a:srgbClr val="0F54D6"/>
                </a:solidFill>
              </a:rPr>
              <a:t>int</a:t>
            </a:r>
            <a:r>
              <a:rPr lang="en-US" dirty="0">
                <a:solidFill>
                  <a:srgbClr val="383838"/>
                </a:solidFill>
              </a:rPr>
              <a:t>&gt;</a:t>
            </a:r>
            <a:r>
              <a:rPr lang="en-US" b="1" dirty="0">
                <a:solidFill>
                  <a:srgbClr val="0093A1"/>
                </a:solidFill>
              </a:rPr>
              <a:t>(</a:t>
            </a:r>
            <a:r>
              <a:rPr lang="en-US" dirty="0">
                <a:solidFill>
                  <a:srgbClr val="383838"/>
                </a:solidFill>
              </a:rPr>
              <a:t>n </a:t>
            </a:r>
            <a:r>
              <a:rPr lang="en-US" dirty="0"/>
              <a:t>=&gt; </a:t>
            </a:r>
            <a:r>
              <a:rPr lang="en-US" dirty="0">
                <a:solidFill>
                  <a:srgbClr val="383838"/>
                </a:solidFill>
              </a:rPr>
              <a:t>n</a:t>
            </a:r>
            <a:r>
              <a:rPr lang="en-US" b="1" dirty="0">
                <a:solidFill>
                  <a:srgbClr val="0093A1"/>
                </a:solidFill>
              </a:rPr>
              <a:t>)</a:t>
            </a:r>
            <a:r>
              <a:rPr lang="en-US" dirty="0">
                <a:solidFill>
                  <a:srgbClr val="383838"/>
                </a:solidFill>
              </a:rPr>
              <a:t>;</a:t>
            </a:r>
            <a:br>
              <a:rPr lang="en-US" dirty="0">
                <a:solidFill>
                  <a:srgbClr val="383838"/>
                </a:solidFill>
              </a:rPr>
            </a:br>
            <a:r>
              <a:rPr lang="en-US" dirty="0">
                <a:solidFill>
                  <a:srgbClr val="0F54D6"/>
                </a:solidFill>
              </a:rPr>
              <a:t>var </a:t>
            </a:r>
            <a:r>
              <a:rPr lang="en-US" dirty="0">
                <a:solidFill>
                  <a:srgbClr val="383838"/>
                </a:solidFill>
              </a:rPr>
              <a:t>actionBlock1 = </a:t>
            </a:r>
            <a:r>
              <a:rPr lang="en-US" dirty="0">
                <a:solidFill>
                  <a:srgbClr val="0F54D6"/>
                </a:solidFill>
              </a:rPr>
              <a:t>new </a:t>
            </a:r>
            <a:r>
              <a:rPr lang="en-US" dirty="0" err="1">
                <a:solidFill>
                  <a:srgbClr val="6B2FBA"/>
                </a:solidFill>
              </a:rPr>
              <a:t>ActionBlock</a:t>
            </a:r>
            <a:r>
              <a:rPr lang="en-US" dirty="0">
                <a:solidFill>
                  <a:srgbClr val="383838"/>
                </a:solidFill>
              </a:rPr>
              <a:t>&lt;</a:t>
            </a:r>
            <a:r>
              <a:rPr lang="en-US" dirty="0">
                <a:solidFill>
                  <a:srgbClr val="0F54D6"/>
                </a:solidFill>
              </a:rPr>
              <a:t>int</a:t>
            </a:r>
            <a:r>
              <a:rPr lang="en-US" dirty="0">
                <a:solidFill>
                  <a:srgbClr val="383838"/>
                </a:solidFill>
              </a:rPr>
              <a:t>&gt;</a:t>
            </a:r>
            <a:r>
              <a:rPr lang="en-US" b="1" dirty="0">
                <a:solidFill>
                  <a:srgbClr val="0093A1"/>
                </a:solidFill>
              </a:rPr>
              <a:t>(</a:t>
            </a:r>
            <a:r>
              <a:rPr lang="en-US" dirty="0">
                <a:solidFill>
                  <a:srgbClr val="383838"/>
                </a:solidFill>
              </a:rPr>
              <a:t>n </a:t>
            </a:r>
            <a:r>
              <a:rPr lang="en-US" dirty="0"/>
              <a:t>=&gt;  </a:t>
            </a:r>
            <a:r>
              <a:rPr lang="en-US" dirty="0" err="1">
                <a:solidFill>
                  <a:srgbClr val="6B2FBA"/>
                </a:solidFill>
              </a:rPr>
              <a:t>Console</a:t>
            </a:r>
            <a:r>
              <a:rPr lang="en-US" dirty="0" err="1">
                <a:solidFill>
                  <a:srgbClr val="383838"/>
                </a:solidFill>
              </a:rPr>
              <a:t>.</a:t>
            </a:r>
            <a:r>
              <a:rPr lang="en-US" dirty="0" err="1">
                <a:solidFill>
                  <a:srgbClr val="00855F"/>
                </a:solidFill>
              </a:rPr>
              <a:t>WriteLine</a:t>
            </a:r>
            <a:r>
              <a:rPr lang="en-US" b="1" dirty="0">
                <a:solidFill>
                  <a:srgbClr val="0093A1"/>
                </a:solidFill>
              </a:rPr>
              <a:t>(</a:t>
            </a:r>
            <a:r>
              <a:rPr lang="en-US" dirty="0">
                <a:solidFill>
                  <a:srgbClr val="00855F"/>
                </a:solidFill>
              </a:rPr>
              <a:t>$</a:t>
            </a:r>
            <a:r>
              <a:rPr lang="en-US" dirty="0">
                <a:solidFill>
                  <a:srgbClr val="8C6C41"/>
                </a:solidFill>
              </a:rPr>
              <a:t>"Message {</a:t>
            </a:r>
            <a:r>
              <a:rPr lang="en-US" dirty="0">
                <a:solidFill>
                  <a:srgbClr val="383838"/>
                </a:solidFill>
              </a:rPr>
              <a:t>n</a:t>
            </a:r>
            <a:r>
              <a:rPr lang="en-US" dirty="0">
                <a:solidFill>
                  <a:srgbClr val="8C6C41"/>
                </a:solidFill>
              </a:rPr>
              <a:t>} processed - </a:t>
            </a:r>
            <a:r>
              <a:rPr lang="en-US" dirty="0" err="1">
                <a:solidFill>
                  <a:srgbClr val="8C6C41"/>
                </a:solidFill>
              </a:rPr>
              <a:t>ActionBlock</a:t>
            </a:r>
            <a:r>
              <a:rPr lang="en-US" dirty="0">
                <a:solidFill>
                  <a:srgbClr val="8C6C41"/>
                </a:solidFill>
              </a:rPr>
              <a:t> 1"</a:t>
            </a:r>
            <a:r>
              <a:rPr lang="en-US" b="1" dirty="0">
                <a:solidFill>
                  <a:srgbClr val="0093A1"/>
                </a:solidFill>
              </a:rPr>
              <a:t>))</a:t>
            </a:r>
            <a:r>
              <a:rPr lang="en-US" dirty="0">
                <a:solidFill>
                  <a:srgbClr val="383838"/>
                </a:solidFill>
              </a:rPr>
              <a:t>;</a:t>
            </a:r>
            <a:br>
              <a:rPr lang="en-US" dirty="0">
                <a:solidFill>
                  <a:srgbClr val="383838"/>
                </a:solidFill>
              </a:rPr>
            </a:br>
            <a:r>
              <a:rPr lang="en-US" dirty="0">
                <a:solidFill>
                  <a:srgbClr val="0F54D6"/>
                </a:solidFill>
              </a:rPr>
              <a:t>var </a:t>
            </a:r>
            <a:r>
              <a:rPr lang="en-US" dirty="0">
                <a:solidFill>
                  <a:srgbClr val="383838"/>
                </a:solidFill>
              </a:rPr>
              <a:t>actionBlock2 = </a:t>
            </a:r>
            <a:r>
              <a:rPr lang="en-US" dirty="0">
                <a:solidFill>
                  <a:srgbClr val="0F54D6"/>
                </a:solidFill>
              </a:rPr>
              <a:t>new </a:t>
            </a:r>
            <a:r>
              <a:rPr lang="en-US" dirty="0" err="1">
                <a:solidFill>
                  <a:srgbClr val="6B2FBA"/>
                </a:solidFill>
              </a:rPr>
              <a:t>ActionBlock</a:t>
            </a:r>
            <a:r>
              <a:rPr lang="en-US" dirty="0">
                <a:solidFill>
                  <a:srgbClr val="383838"/>
                </a:solidFill>
              </a:rPr>
              <a:t>&lt;</a:t>
            </a:r>
            <a:r>
              <a:rPr lang="en-US" dirty="0">
                <a:solidFill>
                  <a:srgbClr val="0F54D6"/>
                </a:solidFill>
              </a:rPr>
              <a:t>int</a:t>
            </a:r>
            <a:r>
              <a:rPr lang="en-US" dirty="0">
                <a:solidFill>
                  <a:srgbClr val="383838"/>
                </a:solidFill>
              </a:rPr>
              <a:t>&gt;</a:t>
            </a:r>
            <a:r>
              <a:rPr lang="en-US" b="1" dirty="0">
                <a:solidFill>
                  <a:srgbClr val="0093A1"/>
                </a:solidFill>
              </a:rPr>
              <a:t>(</a:t>
            </a:r>
            <a:r>
              <a:rPr lang="en-US" dirty="0">
                <a:solidFill>
                  <a:srgbClr val="383838"/>
                </a:solidFill>
              </a:rPr>
              <a:t>n </a:t>
            </a:r>
            <a:r>
              <a:rPr lang="en-US" dirty="0"/>
              <a:t>=&gt;  </a:t>
            </a:r>
            <a:r>
              <a:rPr lang="en-US" dirty="0" err="1">
                <a:solidFill>
                  <a:srgbClr val="6B2FBA"/>
                </a:solidFill>
              </a:rPr>
              <a:t>Console</a:t>
            </a:r>
            <a:r>
              <a:rPr lang="en-US" dirty="0" err="1">
                <a:solidFill>
                  <a:srgbClr val="383838"/>
                </a:solidFill>
              </a:rPr>
              <a:t>.</a:t>
            </a:r>
            <a:r>
              <a:rPr lang="en-US" dirty="0" err="1">
                <a:solidFill>
                  <a:srgbClr val="00855F"/>
                </a:solidFill>
              </a:rPr>
              <a:t>WriteLine</a:t>
            </a:r>
            <a:r>
              <a:rPr lang="en-US" b="1" dirty="0">
                <a:solidFill>
                  <a:srgbClr val="0093A1"/>
                </a:solidFill>
              </a:rPr>
              <a:t>(</a:t>
            </a:r>
            <a:r>
              <a:rPr lang="en-US" dirty="0">
                <a:solidFill>
                  <a:srgbClr val="00855F"/>
                </a:solidFill>
              </a:rPr>
              <a:t>$</a:t>
            </a:r>
            <a:r>
              <a:rPr lang="en-US" dirty="0">
                <a:solidFill>
                  <a:srgbClr val="8C6C41"/>
                </a:solidFill>
              </a:rPr>
              <a:t>"Message {</a:t>
            </a:r>
            <a:r>
              <a:rPr lang="en-US" dirty="0">
                <a:solidFill>
                  <a:srgbClr val="383838"/>
                </a:solidFill>
              </a:rPr>
              <a:t>n</a:t>
            </a:r>
            <a:r>
              <a:rPr lang="en-US" dirty="0">
                <a:solidFill>
                  <a:srgbClr val="8C6C41"/>
                </a:solidFill>
              </a:rPr>
              <a:t>} processed - </a:t>
            </a:r>
            <a:r>
              <a:rPr lang="en-US" dirty="0" err="1">
                <a:solidFill>
                  <a:srgbClr val="8C6C41"/>
                </a:solidFill>
              </a:rPr>
              <a:t>ActionBlock</a:t>
            </a:r>
            <a:r>
              <a:rPr lang="en-US" dirty="0">
                <a:solidFill>
                  <a:srgbClr val="8C6C41"/>
                </a:solidFill>
              </a:rPr>
              <a:t> 3"</a:t>
            </a:r>
            <a:r>
              <a:rPr lang="en-US" b="1" dirty="0">
                <a:solidFill>
                  <a:srgbClr val="0093A1"/>
                </a:solidFill>
              </a:rPr>
              <a:t>))</a:t>
            </a:r>
            <a:r>
              <a:rPr lang="en-US" dirty="0">
                <a:solidFill>
                  <a:srgbClr val="383838"/>
                </a:solidFill>
              </a:rPr>
              <a:t>;</a:t>
            </a:r>
            <a:br>
              <a:rPr lang="en-US" dirty="0">
                <a:solidFill>
                  <a:srgbClr val="383838"/>
                </a:solidFill>
              </a:rPr>
            </a:br>
            <a:br>
              <a:rPr lang="en-US" dirty="0">
                <a:solidFill>
                  <a:srgbClr val="383838"/>
                </a:solidFill>
              </a:rPr>
            </a:br>
            <a:r>
              <a:rPr lang="en-US" dirty="0" err="1">
                <a:solidFill>
                  <a:srgbClr val="383838"/>
                </a:solidFill>
              </a:rPr>
              <a:t>bcBlock.</a:t>
            </a:r>
            <a:r>
              <a:rPr lang="en-US" dirty="0" err="1">
                <a:solidFill>
                  <a:srgbClr val="00855F"/>
                </a:solidFill>
              </a:rPr>
              <a:t>LinkTo</a:t>
            </a:r>
            <a:r>
              <a:rPr lang="en-US" b="1" dirty="0">
                <a:solidFill>
                  <a:srgbClr val="0093A1"/>
                </a:solidFill>
              </a:rPr>
              <a:t>(</a:t>
            </a:r>
            <a:r>
              <a:rPr lang="en-US" dirty="0">
                <a:solidFill>
                  <a:srgbClr val="383838"/>
                </a:solidFill>
              </a:rPr>
              <a:t>actionBlock1</a:t>
            </a:r>
            <a:r>
              <a:rPr lang="en-US" b="1" dirty="0">
                <a:solidFill>
                  <a:srgbClr val="0093A1"/>
                </a:solidFill>
              </a:rPr>
              <a:t>)</a:t>
            </a:r>
            <a:r>
              <a:rPr lang="en-US" dirty="0">
                <a:solidFill>
                  <a:srgbClr val="383838"/>
                </a:solidFill>
              </a:rPr>
              <a:t>;</a:t>
            </a:r>
            <a:br>
              <a:rPr lang="en-US" dirty="0">
                <a:solidFill>
                  <a:srgbClr val="383838"/>
                </a:solidFill>
              </a:rPr>
            </a:br>
            <a:r>
              <a:rPr lang="en-US" dirty="0" err="1">
                <a:solidFill>
                  <a:srgbClr val="383838"/>
                </a:solidFill>
              </a:rPr>
              <a:t>bcBlock.</a:t>
            </a:r>
            <a:r>
              <a:rPr lang="en-US" dirty="0" err="1">
                <a:solidFill>
                  <a:srgbClr val="00855F"/>
                </a:solidFill>
              </a:rPr>
              <a:t>LinkTo</a:t>
            </a:r>
            <a:r>
              <a:rPr lang="en-US" b="1" dirty="0">
                <a:solidFill>
                  <a:srgbClr val="0093A1"/>
                </a:solidFill>
              </a:rPr>
              <a:t>(</a:t>
            </a:r>
            <a:r>
              <a:rPr lang="en-US" dirty="0">
                <a:solidFill>
                  <a:srgbClr val="383838"/>
                </a:solidFill>
              </a:rPr>
              <a:t>actionBlock2</a:t>
            </a:r>
            <a:r>
              <a:rPr lang="en-US" b="1" dirty="0">
                <a:solidFill>
                  <a:srgbClr val="0093A1"/>
                </a:solidFill>
              </a:rPr>
              <a:t>)</a:t>
            </a:r>
            <a:r>
              <a:rPr lang="en-US" dirty="0">
                <a:solidFill>
                  <a:srgbClr val="383838"/>
                </a:solidFill>
              </a:rPr>
              <a:t>;</a:t>
            </a:r>
          </a:p>
          <a:p>
            <a:br>
              <a:rPr lang="en-US" dirty="0">
                <a:solidFill>
                  <a:srgbClr val="383838"/>
                </a:solidFill>
              </a:rPr>
            </a:br>
            <a:r>
              <a:rPr lang="en-US" dirty="0">
                <a:solidFill>
                  <a:srgbClr val="0F54D6"/>
                </a:solidFill>
              </a:rPr>
              <a:t>for </a:t>
            </a:r>
            <a:r>
              <a:rPr lang="en-US" b="1" dirty="0">
                <a:solidFill>
                  <a:srgbClr val="0093A1"/>
                </a:solidFill>
              </a:rPr>
              <a:t>(</a:t>
            </a:r>
            <a:r>
              <a:rPr lang="en-US" dirty="0">
                <a:solidFill>
                  <a:srgbClr val="0F54D6"/>
                </a:solidFill>
              </a:rPr>
              <a:t>int </a:t>
            </a:r>
            <a:r>
              <a:rPr lang="en-US" dirty="0" err="1">
                <a:solidFill>
                  <a:srgbClr val="383838"/>
                </a:solidFill>
              </a:rPr>
              <a:t>i</a:t>
            </a:r>
            <a:r>
              <a:rPr lang="en-US" dirty="0">
                <a:solidFill>
                  <a:srgbClr val="383838"/>
                </a:solidFill>
              </a:rPr>
              <a:t> = </a:t>
            </a:r>
            <a:r>
              <a:rPr lang="en-US" dirty="0">
                <a:solidFill>
                  <a:srgbClr val="AB2F6B"/>
                </a:solidFill>
              </a:rPr>
              <a:t>0</a:t>
            </a:r>
            <a:r>
              <a:rPr lang="en-US" dirty="0">
                <a:solidFill>
                  <a:srgbClr val="383838"/>
                </a:solidFill>
              </a:rPr>
              <a:t>; </a:t>
            </a:r>
            <a:r>
              <a:rPr lang="en-US" dirty="0" err="1">
                <a:solidFill>
                  <a:srgbClr val="383838"/>
                </a:solidFill>
              </a:rPr>
              <a:t>i</a:t>
            </a:r>
            <a:r>
              <a:rPr lang="en-US" dirty="0">
                <a:solidFill>
                  <a:srgbClr val="383838"/>
                </a:solidFill>
              </a:rPr>
              <a:t> &lt; </a:t>
            </a:r>
            <a:r>
              <a:rPr lang="en-US" dirty="0">
                <a:solidFill>
                  <a:srgbClr val="AB2F6B"/>
                </a:solidFill>
              </a:rPr>
              <a:t>10</a:t>
            </a:r>
            <a:r>
              <a:rPr lang="en-US" dirty="0">
                <a:solidFill>
                  <a:srgbClr val="383838"/>
                </a:solidFill>
              </a:rPr>
              <a:t>; </a:t>
            </a:r>
            <a:r>
              <a:rPr lang="en-US" dirty="0" err="1">
                <a:solidFill>
                  <a:srgbClr val="383838"/>
                </a:solidFill>
              </a:rPr>
              <a:t>i</a:t>
            </a:r>
            <a:r>
              <a:rPr lang="en-US" dirty="0">
                <a:solidFill>
                  <a:srgbClr val="383838"/>
                </a:solidFill>
              </a:rPr>
              <a:t>++</a:t>
            </a:r>
            <a:r>
              <a:rPr lang="en-US" b="1" dirty="0">
                <a:solidFill>
                  <a:srgbClr val="0093A1"/>
                </a:solidFill>
              </a:rPr>
              <a:t>)</a:t>
            </a:r>
            <a:br>
              <a:rPr lang="en-US" b="1" dirty="0">
                <a:solidFill>
                  <a:srgbClr val="0093A1"/>
                </a:solidFill>
              </a:rPr>
            </a:br>
            <a:r>
              <a:rPr lang="en-US" b="1" dirty="0">
                <a:solidFill>
                  <a:srgbClr val="0093A1"/>
                </a:solidFill>
              </a:rPr>
              <a:t>    </a:t>
            </a:r>
            <a:r>
              <a:rPr lang="en-US" dirty="0" err="1">
                <a:solidFill>
                  <a:srgbClr val="383838"/>
                </a:solidFill>
              </a:rPr>
              <a:t>bcBlock.</a:t>
            </a:r>
            <a:r>
              <a:rPr lang="en-US" dirty="0" err="1">
                <a:solidFill>
                  <a:srgbClr val="00855F"/>
                </a:solidFill>
              </a:rPr>
              <a:t>Post</a:t>
            </a:r>
            <a:r>
              <a:rPr lang="en-US" b="1" dirty="0">
                <a:solidFill>
                  <a:srgbClr val="0093A1"/>
                </a:solidFill>
              </a:rPr>
              <a:t>(</a:t>
            </a:r>
            <a:r>
              <a:rPr lang="en-US" dirty="0" err="1">
                <a:solidFill>
                  <a:srgbClr val="383838"/>
                </a:solidFill>
              </a:rPr>
              <a:t>i</a:t>
            </a:r>
            <a:r>
              <a:rPr lang="en-US" b="1" dirty="0">
                <a:solidFill>
                  <a:srgbClr val="0093A1"/>
                </a:solidFill>
              </a:rPr>
              <a:t>)</a:t>
            </a:r>
            <a:r>
              <a:rPr lang="en-US" dirty="0">
                <a:solidFill>
                  <a:srgbClr val="383838"/>
                </a:solidFill>
              </a:rPr>
              <a:t>;</a:t>
            </a:r>
            <a:br>
              <a:rPr lang="en-US" dirty="0">
                <a:solidFill>
                  <a:srgbClr val="383838"/>
                </a:solidFill>
              </a:rPr>
            </a:br>
            <a:endParaRPr lang="en-US" dirty="0"/>
          </a:p>
        </p:txBody>
      </p:sp>
    </p:spTree>
    <p:extLst>
      <p:ext uri="{BB962C8B-B14F-4D97-AF65-F5344CB8AC3E}">
        <p14:creationId xmlns:p14="http://schemas.microsoft.com/office/powerpoint/2010/main" val="370831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F5B26-1AAC-5144-A061-498C596912B4}"/>
              </a:ext>
            </a:extLst>
          </p:cNvPr>
          <p:cNvSpPr>
            <a:spLocks noGrp="1"/>
          </p:cNvSpPr>
          <p:nvPr>
            <p:ph type="title"/>
          </p:nvPr>
        </p:nvSpPr>
        <p:spPr/>
        <p:txBody>
          <a:bodyPr/>
          <a:lstStyle/>
          <a:p>
            <a:r>
              <a:rPr lang="en-US" dirty="0">
                <a:solidFill>
                  <a:srgbClr val="00B0F0"/>
                </a:solidFill>
              </a:rPr>
              <a:t>Completion and Error propagation </a:t>
            </a:r>
          </a:p>
        </p:txBody>
      </p:sp>
      <p:sp>
        <p:nvSpPr>
          <p:cNvPr id="4" name="TextBox 3">
            <a:extLst>
              <a:ext uri="{FF2B5EF4-FFF2-40B4-BE49-F238E27FC236}">
                <a16:creationId xmlns:a16="http://schemas.microsoft.com/office/drawing/2014/main" id="{8EACDF55-AF48-A94B-8452-86D19FDCC2D5}"/>
              </a:ext>
            </a:extLst>
          </p:cNvPr>
          <p:cNvSpPr txBox="1"/>
          <p:nvPr/>
        </p:nvSpPr>
        <p:spPr>
          <a:xfrm>
            <a:off x="1097280" y="1737360"/>
            <a:ext cx="9163599" cy="4524315"/>
          </a:xfrm>
          <a:prstGeom prst="rect">
            <a:avLst/>
          </a:prstGeom>
          <a:noFill/>
        </p:spPr>
        <p:txBody>
          <a:bodyPr wrap="none" rtlCol="0">
            <a:spAutoFit/>
          </a:bodyPr>
          <a:lstStyle/>
          <a:p>
            <a:r>
              <a:rPr lang="en-US" dirty="0">
                <a:solidFill>
                  <a:srgbClr val="0F54D6"/>
                </a:solidFill>
              </a:rPr>
              <a:t>var </a:t>
            </a:r>
            <a:r>
              <a:rPr lang="en-US" dirty="0">
                <a:solidFill>
                  <a:srgbClr val="383838"/>
                </a:solidFill>
              </a:rPr>
              <a:t>source = </a:t>
            </a:r>
            <a:r>
              <a:rPr lang="en-US" dirty="0">
                <a:solidFill>
                  <a:srgbClr val="0F54D6"/>
                </a:solidFill>
              </a:rPr>
              <a:t>new </a:t>
            </a:r>
            <a:r>
              <a:rPr lang="en-US" dirty="0" err="1">
                <a:solidFill>
                  <a:srgbClr val="6B2FBA"/>
                </a:solidFill>
              </a:rPr>
              <a:t>BufferBlock</a:t>
            </a:r>
            <a:r>
              <a:rPr lang="en-US" dirty="0">
                <a:solidFill>
                  <a:srgbClr val="383838"/>
                </a:solidFill>
              </a:rPr>
              <a:t>&lt;</a:t>
            </a:r>
            <a:r>
              <a:rPr lang="en-US" dirty="0">
                <a:solidFill>
                  <a:srgbClr val="0F54D6"/>
                </a:solidFill>
              </a:rPr>
              <a:t>string</a:t>
            </a:r>
            <a:r>
              <a:rPr lang="en-US" dirty="0">
                <a:solidFill>
                  <a:srgbClr val="383838"/>
                </a:solidFill>
              </a:rPr>
              <a:t>&gt;</a:t>
            </a:r>
            <a:r>
              <a:rPr lang="en-US" b="1" dirty="0">
                <a:solidFill>
                  <a:srgbClr val="0093A1"/>
                </a:solidFill>
              </a:rPr>
              <a:t>()</a:t>
            </a:r>
            <a:r>
              <a:rPr lang="en-US" dirty="0">
                <a:solidFill>
                  <a:srgbClr val="383838"/>
                </a:solidFill>
              </a:rPr>
              <a:t>;</a:t>
            </a:r>
            <a:br>
              <a:rPr lang="en-US" dirty="0">
                <a:solidFill>
                  <a:srgbClr val="383838"/>
                </a:solidFill>
              </a:rPr>
            </a:br>
            <a:r>
              <a:rPr lang="en-US" dirty="0">
                <a:solidFill>
                  <a:srgbClr val="0F54D6"/>
                </a:solidFill>
              </a:rPr>
              <a:t>var </a:t>
            </a:r>
            <a:r>
              <a:rPr lang="en-US" dirty="0" err="1">
                <a:solidFill>
                  <a:srgbClr val="383838"/>
                </a:solidFill>
              </a:rPr>
              <a:t>actionBlock</a:t>
            </a:r>
            <a:r>
              <a:rPr lang="en-US" dirty="0">
                <a:solidFill>
                  <a:srgbClr val="383838"/>
                </a:solidFill>
              </a:rPr>
              <a:t> = </a:t>
            </a:r>
            <a:r>
              <a:rPr lang="en-US" dirty="0">
                <a:solidFill>
                  <a:srgbClr val="0F54D6"/>
                </a:solidFill>
              </a:rPr>
              <a:t>new </a:t>
            </a:r>
            <a:r>
              <a:rPr lang="en-US" dirty="0" err="1">
                <a:solidFill>
                  <a:srgbClr val="6B2FBA"/>
                </a:solidFill>
              </a:rPr>
              <a:t>ActionBlock</a:t>
            </a:r>
            <a:r>
              <a:rPr lang="en-US" dirty="0">
                <a:solidFill>
                  <a:srgbClr val="383838"/>
                </a:solidFill>
              </a:rPr>
              <a:t>&lt;</a:t>
            </a:r>
            <a:r>
              <a:rPr lang="en-US" dirty="0">
                <a:solidFill>
                  <a:srgbClr val="0F54D6"/>
                </a:solidFill>
              </a:rPr>
              <a:t>string</a:t>
            </a:r>
            <a:r>
              <a:rPr lang="en-US" dirty="0">
                <a:solidFill>
                  <a:srgbClr val="383838"/>
                </a:solidFill>
              </a:rPr>
              <a:t>&gt;</a:t>
            </a:r>
            <a:r>
              <a:rPr lang="en-US" b="1" dirty="0">
                <a:solidFill>
                  <a:srgbClr val="0093A1"/>
                </a:solidFill>
              </a:rPr>
              <a:t>(</a:t>
            </a:r>
            <a:r>
              <a:rPr lang="en-US" dirty="0">
                <a:solidFill>
                  <a:srgbClr val="383838"/>
                </a:solidFill>
              </a:rPr>
              <a:t>n </a:t>
            </a:r>
            <a:r>
              <a:rPr lang="en-US" dirty="0"/>
              <a:t>=&gt;</a:t>
            </a:r>
            <a:br>
              <a:rPr lang="en-US" dirty="0"/>
            </a:br>
            <a:r>
              <a:rPr lang="en-US" b="1" dirty="0">
                <a:solidFill>
                  <a:srgbClr val="0093A1"/>
                </a:solidFill>
              </a:rPr>
              <a:t>{</a:t>
            </a:r>
            <a:br>
              <a:rPr lang="en-US" b="1" dirty="0">
                <a:solidFill>
                  <a:srgbClr val="0093A1"/>
                </a:solidFill>
              </a:rPr>
            </a:br>
            <a:r>
              <a:rPr lang="en-US" b="1" dirty="0">
                <a:solidFill>
                  <a:srgbClr val="0093A1"/>
                </a:solidFill>
              </a:rPr>
              <a:t>      </a:t>
            </a:r>
            <a:r>
              <a:rPr lang="en-US" dirty="0" err="1">
                <a:solidFill>
                  <a:srgbClr val="6B2FBA"/>
                </a:solidFill>
              </a:rPr>
              <a:t>Console</a:t>
            </a:r>
            <a:r>
              <a:rPr lang="en-US" dirty="0" err="1">
                <a:solidFill>
                  <a:srgbClr val="383838"/>
                </a:solidFill>
              </a:rPr>
              <a:t>.</a:t>
            </a:r>
            <a:r>
              <a:rPr lang="en-US" dirty="0" err="1">
                <a:solidFill>
                  <a:srgbClr val="00855F"/>
                </a:solidFill>
              </a:rPr>
              <a:t>WriteLine</a:t>
            </a:r>
            <a:r>
              <a:rPr lang="en-US" b="1" dirty="0">
                <a:solidFill>
                  <a:srgbClr val="0093A1"/>
                </a:solidFill>
              </a:rPr>
              <a:t>(</a:t>
            </a:r>
            <a:r>
              <a:rPr lang="en-US" dirty="0">
                <a:solidFill>
                  <a:srgbClr val="00855F"/>
                </a:solidFill>
              </a:rPr>
              <a:t>$</a:t>
            </a:r>
            <a:r>
              <a:rPr lang="en-US" dirty="0">
                <a:solidFill>
                  <a:srgbClr val="8C6C41"/>
                </a:solidFill>
              </a:rPr>
              <a:t>"Message : {</a:t>
            </a:r>
            <a:r>
              <a:rPr lang="en-US" dirty="0">
                <a:solidFill>
                  <a:srgbClr val="383838"/>
                </a:solidFill>
              </a:rPr>
              <a:t>n</a:t>
            </a:r>
            <a:r>
              <a:rPr lang="en-US" dirty="0">
                <a:solidFill>
                  <a:srgbClr val="8C6C41"/>
                </a:solidFill>
              </a:rPr>
              <a:t>} - Thread Id#{</a:t>
            </a:r>
            <a:r>
              <a:rPr lang="en-US" dirty="0" err="1">
                <a:solidFill>
                  <a:srgbClr val="6B2FBA"/>
                </a:solidFill>
              </a:rPr>
              <a:t>Thread</a:t>
            </a:r>
            <a:r>
              <a:rPr lang="en-US" dirty="0" err="1">
                <a:solidFill>
                  <a:srgbClr val="383838"/>
                </a:solidFill>
              </a:rPr>
              <a:t>.</a:t>
            </a:r>
            <a:r>
              <a:rPr lang="en-US" dirty="0" err="1">
                <a:solidFill>
                  <a:srgbClr val="0093A1"/>
                </a:solidFill>
              </a:rPr>
              <a:t>CurrentThread</a:t>
            </a:r>
            <a:r>
              <a:rPr lang="en-US" dirty="0" err="1">
                <a:solidFill>
                  <a:srgbClr val="383838"/>
                </a:solidFill>
              </a:rPr>
              <a:t>.</a:t>
            </a:r>
            <a:r>
              <a:rPr lang="en-US" dirty="0" err="1">
                <a:solidFill>
                  <a:srgbClr val="0093A1"/>
                </a:solidFill>
              </a:rPr>
              <a:t>ManagedThreadId</a:t>
            </a:r>
            <a:r>
              <a:rPr lang="en-US" dirty="0">
                <a:solidFill>
                  <a:srgbClr val="8C6C41"/>
                </a:solidFill>
              </a:rPr>
              <a:t>}"</a:t>
            </a:r>
            <a:r>
              <a:rPr lang="en-US" b="1" dirty="0">
                <a:solidFill>
                  <a:srgbClr val="0093A1"/>
                </a:solidFill>
              </a:rPr>
              <a:t>)</a:t>
            </a:r>
            <a:r>
              <a:rPr lang="en-US" dirty="0">
                <a:solidFill>
                  <a:srgbClr val="383838"/>
                </a:solidFill>
              </a:rPr>
              <a:t>;</a:t>
            </a:r>
            <a:br>
              <a:rPr lang="en-US" dirty="0">
                <a:solidFill>
                  <a:srgbClr val="383838"/>
                </a:solidFill>
              </a:rPr>
            </a:br>
            <a:r>
              <a:rPr lang="en-US" b="1" dirty="0">
                <a:solidFill>
                  <a:srgbClr val="0093A1"/>
                </a:solidFill>
              </a:rPr>
              <a:t>})</a:t>
            </a:r>
            <a:r>
              <a:rPr lang="en-US" dirty="0">
                <a:solidFill>
                  <a:srgbClr val="383838"/>
                </a:solidFill>
              </a:rPr>
              <a:t>;</a:t>
            </a:r>
            <a:br>
              <a:rPr lang="en-US" dirty="0">
                <a:solidFill>
                  <a:srgbClr val="383838"/>
                </a:solidFill>
              </a:rPr>
            </a:br>
            <a:br>
              <a:rPr lang="en-US" dirty="0">
                <a:solidFill>
                  <a:srgbClr val="383838"/>
                </a:solidFill>
              </a:rPr>
            </a:br>
            <a:r>
              <a:rPr lang="en-US" i="1" dirty="0">
                <a:solidFill>
                  <a:srgbClr val="248700"/>
                </a:solidFill>
              </a:rPr>
              <a:t>// </a:t>
            </a:r>
            <a:r>
              <a:rPr lang="en-US" i="1" dirty="0" err="1">
                <a:solidFill>
                  <a:srgbClr val="248700"/>
                </a:solidFill>
              </a:rPr>
              <a:t>Completation</a:t>
            </a:r>
            <a:r>
              <a:rPr lang="en-US" i="1" dirty="0">
                <a:solidFill>
                  <a:srgbClr val="248700"/>
                </a:solidFill>
              </a:rPr>
              <a:t> is not propagated by default</a:t>
            </a:r>
            <a:br>
              <a:rPr lang="en-US" i="1" dirty="0">
                <a:solidFill>
                  <a:srgbClr val="248700"/>
                </a:solidFill>
              </a:rPr>
            </a:br>
            <a:r>
              <a:rPr lang="en-US" dirty="0" err="1">
                <a:solidFill>
                  <a:srgbClr val="383838"/>
                </a:solidFill>
              </a:rPr>
              <a:t>source.</a:t>
            </a:r>
            <a:r>
              <a:rPr lang="en-US" dirty="0" err="1">
                <a:solidFill>
                  <a:srgbClr val="00855F"/>
                </a:solidFill>
              </a:rPr>
              <a:t>LinkTo</a:t>
            </a:r>
            <a:r>
              <a:rPr lang="en-US" b="1" dirty="0">
                <a:solidFill>
                  <a:srgbClr val="0093A1"/>
                </a:solidFill>
              </a:rPr>
              <a:t>(</a:t>
            </a:r>
            <a:r>
              <a:rPr lang="en-US" dirty="0" err="1">
                <a:solidFill>
                  <a:srgbClr val="383838"/>
                </a:solidFill>
              </a:rPr>
              <a:t>actionBlock</a:t>
            </a:r>
            <a:r>
              <a:rPr lang="en-US" dirty="0">
                <a:solidFill>
                  <a:srgbClr val="383838"/>
                </a:solidFill>
              </a:rPr>
              <a:t>, </a:t>
            </a:r>
            <a:r>
              <a:rPr lang="en-US" dirty="0">
                <a:solidFill>
                  <a:srgbClr val="0F54D6"/>
                </a:solidFill>
              </a:rPr>
              <a:t>new </a:t>
            </a:r>
            <a:r>
              <a:rPr lang="en-US" dirty="0" err="1">
                <a:solidFill>
                  <a:srgbClr val="6B2FBA"/>
                </a:solidFill>
              </a:rPr>
              <a:t>DataflowLinkOptions</a:t>
            </a:r>
            <a:r>
              <a:rPr lang="en-US" dirty="0">
                <a:solidFill>
                  <a:srgbClr val="949494"/>
                </a:solidFill>
              </a:rPr>
              <a:t>() </a:t>
            </a:r>
            <a:r>
              <a:rPr lang="en-US" b="1" dirty="0">
                <a:solidFill>
                  <a:srgbClr val="0093A1"/>
                </a:solidFill>
              </a:rPr>
              <a:t>{    </a:t>
            </a:r>
            <a:r>
              <a:rPr lang="en-US" dirty="0" err="1">
                <a:solidFill>
                  <a:srgbClr val="0093A1"/>
                </a:solidFill>
              </a:rPr>
              <a:t>PropagateCompletion</a:t>
            </a:r>
            <a:r>
              <a:rPr lang="en-US" dirty="0">
                <a:solidFill>
                  <a:srgbClr val="0093A1"/>
                </a:solidFill>
              </a:rPr>
              <a:t> </a:t>
            </a:r>
            <a:r>
              <a:rPr lang="en-US" dirty="0">
                <a:solidFill>
                  <a:srgbClr val="383838"/>
                </a:solidFill>
              </a:rPr>
              <a:t>= </a:t>
            </a:r>
            <a:r>
              <a:rPr lang="en-US" dirty="0">
                <a:solidFill>
                  <a:srgbClr val="0F54D6"/>
                </a:solidFill>
              </a:rPr>
              <a:t>true </a:t>
            </a:r>
            <a:r>
              <a:rPr lang="en-US" b="1" dirty="0">
                <a:solidFill>
                  <a:srgbClr val="0093A1"/>
                </a:solidFill>
              </a:rPr>
              <a:t>})</a:t>
            </a:r>
            <a:r>
              <a:rPr lang="en-US" dirty="0">
                <a:solidFill>
                  <a:srgbClr val="383838"/>
                </a:solidFill>
              </a:rPr>
              <a:t>;</a:t>
            </a:r>
          </a:p>
          <a:p>
            <a:br>
              <a:rPr lang="en-US" dirty="0">
                <a:solidFill>
                  <a:srgbClr val="383838"/>
                </a:solidFill>
              </a:rPr>
            </a:br>
            <a:r>
              <a:rPr lang="en-US" dirty="0">
                <a:solidFill>
                  <a:srgbClr val="0F54D6"/>
                </a:solidFill>
              </a:rPr>
              <a:t>for </a:t>
            </a:r>
            <a:r>
              <a:rPr lang="en-US" b="1" dirty="0">
                <a:solidFill>
                  <a:srgbClr val="0093A1"/>
                </a:solidFill>
              </a:rPr>
              <a:t>(</a:t>
            </a:r>
            <a:r>
              <a:rPr lang="en-US" dirty="0">
                <a:solidFill>
                  <a:srgbClr val="0F54D6"/>
                </a:solidFill>
              </a:rPr>
              <a:t>int </a:t>
            </a:r>
            <a:r>
              <a:rPr lang="en-US" dirty="0" err="1">
                <a:solidFill>
                  <a:srgbClr val="383838"/>
                </a:solidFill>
              </a:rPr>
              <a:t>i</a:t>
            </a:r>
            <a:r>
              <a:rPr lang="en-US" dirty="0">
                <a:solidFill>
                  <a:srgbClr val="383838"/>
                </a:solidFill>
              </a:rPr>
              <a:t> = </a:t>
            </a:r>
            <a:r>
              <a:rPr lang="en-US" dirty="0">
                <a:solidFill>
                  <a:srgbClr val="AB2F6B"/>
                </a:solidFill>
              </a:rPr>
              <a:t>0</a:t>
            </a:r>
            <a:r>
              <a:rPr lang="en-US" dirty="0">
                <a:solidFill>
                  <a:srgbClr val="383838"/>
                </a:solidFill>
              </a:rPr>
              <a:t>; </a:t>
            </a:r>
            <a:r>
              <a:rPr lang="en-US" dirty="0" err="1">
                <a:solidFill>
                  <a:srgbClr val="383838"/>
                </a:solidFill>
              </a:rPr>
              <a:t>i</a:t>
            </a:r>
            <a:r>
              <a:rPr lang="en-US" dirty="0">
                <a:solidFill>
                  <a:srgbClr val="383838"/>
                </a:solidFill>
              </a:rPr>
              <a:t> &lt; </a:t>
            </a:r>
            <a:r>
              <a:rPr lang="en-US" dirty="0">
                <a:solidFill>
                  <a:srgbClr val="AB2F6B"/>
                </a:solidFill>
              </a:rPr>
              <a:t>10</a:t>
            </a:r>
            <a:r>
              <a:rPr lang="en-US" dirty="0">
                <a:solidFill>
                  <a:srgbClr val="383838"/>
                </a:solidFill>
              </a:rPr>
              <a:t>; </a:t>
            </a:r>
            <a:r>
              <a:rPr lang="en-US" dirty="0" err="1">
                <a:solidFill>
                  <a:srgbClr val="383838"/>
                </a:solidFill>
              </a:rPr>
              <a:t>i</a:t>
            </a:r>
            <a:r>
              <a:rPr lang="en-US" dirty="0">
                <a:solidFill>
                  <a:srgbClr val="383838"/>
                </a:solidFill>
              </a:rPr>
              <a:t>++</a:t>
            </a:r>
            <a:r>
              <a:rPr lang="en-US" b="1" dirty="0">
                <a:solidFill>
                  <a:srgbClr val="0093A1"/>
                </a:solidFill>
              </a:rPr>
              <a:t>)</a:t>
            </a:r>
            <a:br>
              <a:rPr lang="en-US" b="1" dirty="0">
                <a:solidFill>
                  <a:srgbClr val="0093A1"/>
                </a:solidFill>
              </a:rPr>
            </a:br>
            <a:r>
              <a:rPr lang="en-US" b="1" dirty="0">
                <a:solidFill>
                  <a:srgbClr val="0093A1"/>
                </a:solidFill>
              </a:rPr>
              <a:t>{</a:t>
            </a:r>
            <a:br>
              <a:rPr lang="en-US" b="1" dirty="0">
                <a:solidFill>
                  <a:srgbClr val="0093A1"/>
                </a:solidFill>
              </a:rPr>
            </a:br>
            <a:r>
              <a:rPr lang="en-US" b="1" dirty="0">
                <a:solidFill>
                  <a:srgbClr val="0093A1"/>
                </a:solidFill>
              </a:rPr>
              <a:t>    </a:t>
            </a:r>
            <a:r>
              <a:rPr lang="en-US" dirty="0" err="1">
                <a:solidFill>
                  <a:srgbClr val="383838"/>
                </a:solidFill>
              </a:rPr>
              <a:t>source.</a:t>
            </a:r>
            <a:r>
              <a:rPr lang="en-US" dirty="0" err="1">
                <a:solidFill>
                  <a:srgbClr val="00855F"/>
                </a:solidFill>
              </a:rPr>
              <a:t>Post</a:t>
            </a:r>
            <a:r>
              <a:rPr lang="en-US" b="1" dirty="0">
                <a:solidFill>
                  <a:srgbClr val="0093A1"/>
                </a:solidFill>
              </a:rPr>
              <a:t>(</a:t>
            </a:r>
            <a:r>
              <a:rPr lang="en-US" dirty="0">
                <a:solidFill>
                  <a:srgbClr val="00855F"/>
                </a:solidFill>
              </a:rPr>
              <a:t>$</a:t>
            </a:r>
            <a:r>
              <a:rPr lang="en-US" dirty="0">
                <a:solidFill>
                  <a:srgbClr val="8C6C41"/>
                </a:solidFill>
              </a:rPr>
              <a:t>"Item #{</a:t>
            </a:r>
            <a:r>
              <a:rPr lang="en-US" dirty="0" err="1">
                <a:solidFill>
                  <a:srgbClr val="383838"/>
                </a:solidFill>
              </a:rPr>
              <a:t>i</a:t>
            </a:r>
            <a:r>
              <a:rPr lang="en-US" dirty="0">
                <a:solidFill>
                  <a:srgbClr val="8C6C41"/>
                </a:solidFill>
              </a:rPr>
              <a:t>}"</a:t>
            </a:r>
            <a:r>
              <a:rPr lang="en-US" b="1" dirty="0">
                <a:solidFill>
                  <a:srgbClr val="0093A1"/>
                </a:solidFill>
              </a:rPr>
              <a:t>)</a:t>
            </a:r>
            <a:r>
              <a:rPr lang="en-US" dirty="0">
                <a:solidFill>
                  <a:srgbClr val="383838"/>
                </a:solidFill>
              </a:rPr>
              <a:t>;</a:t>
            </a:r>
            <a:br>
              <a:rPr lang="en-US" dirty="0">
                <a:solidFill>
                  <a:srgbClr val="383838"/>
                </a:solidFill>
              </a:rPr>
            </a:br>
            <a:r>
              <a:rPr lang="en-US" b="1" dirty="0">
                <a:solidFill>
                  <a:srgbClr val="0093A1"/>
                </a:solidFill>
              </a:rPr>
              <a:t>}</a:t>
            </a:r>
            <a:br>
              <a:rPr lang="en-US" b="1" dirty="0">
                <a:solidFill>
                  <a:srgbClr val="0093A1"/>
                </a:solidFill>
              </a:rPr>
            </a:br>
            <a:r>
              <a:rPr lang="en-US" dirty="0" err="1">
                <a:solidFill>
                  <a:srgbClr val="383838"/>
                </a:solidFill>
              </a:rPr>
              <a:t>actionBlock.</a:t>
            </a:r>
            <a:r>
              <a:rPr lang="en-US" dirty="0" err="1">
                <a:solidFill>
                  <a:srgbClr val="0093A1"/>
                </a:solidFill>
              </a:rPr>
              <a:t>Completion</a:t>
            </a:r>
            <a:r>
              <a:rPr lang="en-US" dirty="0" err="1">
                <a:solidFill>
                  <a:srgbClr val="383838"/>
                </a:solidFill>
              </a:rPr>
              <a:t>.</a:t>
            </a:r>
            <a:r>
              <a:rPr lang="en-US" dirty="0" err="1">
                <a:solidFill>
                  <a:srgbClr val="00855F"/>
                </a:solidFill>
              </a:rPr>
              <a:t>ContinueWith</a:t>
            </a:r>
            <a:r>
              <a:rPr lang="en-US" b="1" dirty="0">
                <a:solidFill>
                  <a:srgbClr val="0093A1"/>
                </a:solidFill>
              </a:rPr>
              <a:t>(</a:t>
            </a:r>
            <a:r>
              <a:rPr lang="en-US" dirty="0">
                <a:solidFill>
                  <a:srgbClr val="383838"/>
                </a:solidFill>
              </a:rPr>
              <a:t>a </a:t>
            </a:r>
            <a:r>
              <a:rPr lang="en-US" dirty="0"/>
              <a:t>=&gt; </a:t>
            </a:r>
            <a:r>
              <a:rPr lang="en-US" dirty="0" err="1">
                <a:solidFill>
                  <a:srgbClr val="6B2FBA"/>
                </a:solidFill>
              </a:rPr>
              <a:t>Console</a:t>
            </a:r>
            <a:r>
              <a:rPr lang="en-US" dirty="0" err="1">
                <a:solidFill>
                  <a:srgbClr val="383838"/>
                </a:solidFill>
              </a:rPr>
              <a:t>.</a:t>
            </a:r>
            <a:r>
              <a:rPr lang="en-US" dirty="0" err="1">
                <a:solidFill>
                  <a:srgbClr val="00855F"/>
                </a:solidFill>
              </a:rPr>
              <a:t>WriteLine</a:t>
            </a:r>
            <a:r>
              <a:rPr lang="en-US" b="1" dirty="0">
                <a:solidFill>
                  <a:srgbClr val="0093A1"/>
                </a:solidFill>
              </a:rPr>
              <a:t>(</a:t>
            </a:r>
            <a:r>
              <a:rPr lang="en-US" dirty="0">
                <a:solidFill>
                  <a:srgbClr val="8C6C41"/>
                </a:solidFill>
              </a:rPr>
              <a:t>"</a:t>
            </a:r>
            <a:r>
              <a:rPr lang="en-US" dirty="0" err="1">
                <a:solidFill>
                  <a:srgbClr val="8C6C41"/>
                </a:solidFill>
              </a:rPr>
              <a:t>actionBlock</a:t>
            </a:r>
            <a:r>
              <a:rPr lang="en-US" dirty="0">
                <a:solidFill>
                  <a:srgbClr val="8C6C41"/>
                </a:solidFill>
              </a:rPr>
              <a:t> completed"</a:t>
            </a:r>
            <a:r>
              <a:rPr lang="en-US" b="1" dirty="0">
                <a:solidFill>
                  <a:srgbClr val="0093A1"/>
                </a:solidFill>
              </a:rPr>
              <a:t>))</a:t>
            </a:r>
            <a:r>
              <a:rPr lang="en-US" dirty="0">
                <a:solidFill>
                  <a:srgbClr val="383838"/>
                </a:solidFill>
              </a:rPr>
              <a:t>;</a:t>
            </a:r>
            <a:br>
              <a:rPr lang="en-US" dirty="0">
                <a:solidFill>
                  <a:srgbClr val="383838"/>
                </a:solidFill>
              </a:rPr>
            </a:br>
            <a:r>
              <a:rPr lang="en-US" dirty="0" err="1">
                <a:solidFill>
                  <a:srgbClr val="383838"/>
                </a:solidFill>
              </a:rPr>
              <a:t>source.</a:t>
            </a:r>
            <a:r>
              <a:rPr lang="en-US" dirty="0" err="1">
                <a:solidFill>
                  <a:srgbClr val="00855F"/>
                </a:solidFill>
              </a:rPr>
              <a:t>Complete</a:t>
            </a:r>
            <a:r>
              <a:rPr lang="en-US" b="1" dirty="0">
                <a:solidFill>
                  <a:srgbClr val="0093A1"/>
                </a:solidFill>
              </a:rPr>
              <a:t>()</a:t>
            </a:r>
            <a:r>
              <a:rPr lang="en-US" dirty="0">
                <a:solidFill>
                  <a:srgbClr val="383838"/>
                </a:solidFill>
              </a:rPr>
              <a:t>;</a:t>
            </a:r>
            <a:br>
              <a:rPr lang="en-US" dirty="0">
                <a:solidFill>
                  <a:srgbClr val="383838"/>
                </a:solidFill>
              </a:rPr>
            </a:br>
            <a:r>
              <a:rPr lang="en-US" dirty="0" err="1">
                <a:solidFill>
                  <a:srgbClr val="383838"/>
                </a:solidFill>
              </a:rPr>
              <a:t>actionBlock.</a:t>
            </a:r>
            <a:r>
              <a:rPr lang="en-US" dirty="0" err="1">
                <a:solidFill>
                  <a:srgbClr val="0093A1"/>
                </a:solidFill>
              </a:rPr>
              <a:t>Completion</a:t>
            </a:r>
            <a:r>
              <a:rPr lang="en-US" dirty="0" err="1">
                <a:solidFill>
                  <a:srgbClr val="383838"/>
                </a:solidFill>
              </a:rPr>
              <a:t>.</a:t>
            </a:r>
            <a:r>
              <a:rPr lang="en-US" dirty="0" err="1">
                <a:solidFill>
                  <a:srgbClr val="00855F"/>
                </a:solidFill>
              </a:rPr>
              <a:t>Wait</a:t>
            </a:r>
            <a:r>
              <a:rPr lang="en-US" b="1" dirty="0">
                <a:solidFill>
                  <a:srgbClr val="0093A1"/>
                </a:solidFill>
              </a:rPr>
              <a:t>()</a:t>
            </a:r>
            <a:r>
              <a:rPr lang="en-US" dirty="0">
                <a:solidFill>
                  <a:srgbClr val="383838"/>
                </a:solidFill>
              </a:rPr>
              <a:t>;</a:t>
            </a:r>
            <a:endParaRPr lang="en-US" dirty="0"/>
          </a:p>
        </p:txBody>
      </p:sp>
      <p:sp>
        <p:nvSpPr>
          <p:cNvPr id="5" name="Frame 4">
            <a:extLst>
              <a:ext uri="{FF2B5EF4-FFF2-40B4-BE49-F238E27FC236}">
                <a16:creationId xmlns:a16="http://schemas.microsoft.com/office/drawing/2014/main" id="{BBFC535F-C127-6D4E-903E-6F3F2EDE8345}"/>
              </a:ext>
            </a:extLst>
          </p:cNvPr>
          <p:cNvSpPr/>
          <p:nvPr/>
        </p:nvSpPr>
        <p:spPr>
          <a:xfrm>
            <a:off x="6387735" y="3581399"/>
            <a:ext cx="2930436" cy="522515"/>
          </a:xfrm>
          <a:prstGeom prst="frame">
            <a:avLst>
              <a:gd name="adj1" fmla="val 1077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918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ounded Rectangle 88">
            <a:extLst>
              <a:ext uri="{FF2B5EF4-FFF2-40B4-BE49-F238E27FC236}">
                <a16:creationId xmlns:a16="http://schemas.microsoft.com/office/drawing/2014/main" id="{520C6014-7D79-6248-97A9-1E4D17312181}"/>
              </a:ext>
            </a:extLst>
          </p:cNvPr>
          <p:cNvSpPr/>
          <p:nvPr/>
        </p:nvSpPr>
        <p:spPr>
          <a:xfrm>
            <a:off x="7895590" y="3663627"/>
            <a:ext cx="3770835" cy="129927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2" name="Title 1">
            <a:extLst>
              <a:ext uri="{FF2B5EF4-FFF2-40B4-BE49-F238E27FC236}">
                <a16:creationId xmlns:a16="http://schemas.microsoft.com/office/drawing/2014/main" id="{9A595C40-64E4-AD4C-A566-8EF1015AAAB8}"/>
              </a:ext>
            </a:extLst>
          </p:cNvPr>
          <p:cNvSpPr>
            <a:spLocks noGrp="1"/>
          </p:cNvSpPr>
          <p:nvPr>
            <p:ph type="title"/>
          </p:nvPr>
        </p:nvSpPr>
        <p:spPr/>
        <p:txBody>
          <a:bodyPr/>
          <a:lstStyle/>
          <a:p>
            <a:r>
              <a:rPr lang="en-US" dirty="0"/>
              <a:t>Building a Dataflow Network</a:t>
            </a:r>
          </a:p>
        </p:txBody>
      </p:sp>
      <p:sp>
        <p:nvSpPr>
          <p:cNvPr id="5" name="Rounded Rectangle 4">
            <a:extLst>
              <a:ext uri="{FF2B5EF4-FFF2-40B4-BE49-F238E27FC236}">
                <a16:creationId xmlns:a16="http://schemas.microsoft.com/office/drawing/2014/main" id="{AF70D329-1A30-2A45-8FE1-6670BC6AAAE7}"/>
              </a:ext>
            </a:extLst>
          </p:cNvPr>
          <p:cNvSpPr/>
          <p:nvPr/>
        </p:nvSpPr>
        <p:spPr>
          <a:xfrm>
            <a:off x="382012" y="3795184"/>
            <a:ext cx="2508138" cy="85412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6" name="Rounded Rectangle 5">
            <a:extLst>
              <a:ext uri="{FF2B5EF4-FFF2-40B4-BE49-F238E27FC236}">
                <a16:creationId xmlns:a16="http://schemas.microsoft.com/office/drawing/2014/main" id="{83AB7D79-899C-1B4B-8B31-22D2299454C7}"/>
              </a:ext>
            </a:extLst>
          </p:cNvPr>
          <p:cNvSpPr/>
          <p:nvPr/>
        </p:nvSpPr>
        <p:spPr>
          <a:xfrm>
            <a:off x="552550" y="4132074"/>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7" name="Rounded Rectangle 6">
            <a:extLst>
              <a:ext uri="{FF2B5EF4-FFF2-40B4-BE49-F238E27FC236}">
                <a16:creationId xmlns:a16="http://schemas.microsoft.com/office/drawing/2014/main" id="{6D2BECB1-525D-6445-BE95-759DC05A1BB3}"/>
              </a:ext>
            </a:extLst>
          </p:cNvPr>
          <p:cNvSpPr/>
          <p:nvPr/>
        </p:nvSpPr>
        <p:spPr>
          <a:xfrm>
            <a:off x="863515" y="4127725"/>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8" name="Rounded Rectangle 7">
            <a:extLst>
              <a:ext uri="{FF2B5EF4-FFF2-40B4-BE49-F238E27FC236}">
                <a16:creationId xmlns:a16="http://schemas.microsoft.com/office/drawing/2014/main" id="{7642806F-FAAB-0848-BAC0-24110DBF6B60}"/>
              </a:ext>
            </a:extLst>
          </p:cNvPr>
          <p:cNvSpPr/>
          <p:nvPr/>
        </p:nvSpPr>
        <p:spPr>
          <a:xfrm>
            <a:off x="1174481" y="4125550"/>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9" name="Rounded Rectangle 8">
            <a:extLst>
              <a:ext uri="{FF2B5EF4-FFF2-40B4-BE49-F238E27FC236}">
                <a16:creationId xmlns:a16="http://schemas.microsoft.com/office/drawing/2014/main" id="{8E81436A-A8C1-B340-BC3B-5753F8F27AA2}"/>
              </a:ext>
            </a:extLst>
          </p:cNvPr>
          <p:cNvSpPr/>
          <p:nvPr/>
        </p:nvSpPr>
        <p:spPr>
          <a:xfrm>
            <a:off x="1485446" y="4123375"/>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10" name="Oval 9">
            <a:extLst>
              <a:ext uri="{FF2B5EF4-FFF2-40B4-BE49-F238E27FC236}">
                <a16:creationId xmlns:a16="http://schemas.microsoft.com/office/drawing/2014/main" id="{A22C7755-5A23-8F44-82A0-A7AC5664A4FA}"/>
              </a:ext>
            </a:extLst>
          </p:cNvPr>
          <p:cNvSpPr/>
          <p:nvPr/>
        </p:nvSpPr>
        <p:spPr>
          <a:xfrm>
            <a:off x="2025881" y="4084383"/>
            <a:ext cx="714801" cy="56492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Tw Cen MT"/>
              <a:ea typeface="+mn-ea"/>
              <a:cs typeface="+mn-cs"/>
            </a:endParaRPr>
          </a:p>
        </p:txBody>
      </p:sp>
      <p:sp>
        <p:nvSpPr>
          <p:cNvPr id="11" name="Rectangle 10">
            <a:extLst>
              <a:ext uri="{FF2B5EF4-FFF2-40B4-BE49-F238E27FC236}">
                <a16:creationId xmlns:a16="http://schemas.microsoft.com/office/drawing/2014/main" id="{A6F52E1D-D1C2-6D42-989D-4D801ECCDF77}"/>
              </a:ext>
            </a:extLst>
          </p:cNvPr>
          <p:cNvSpPr/>
          <p:nvPr/>
        </p:nvSpPr>
        <p:spPr>
          <a:xfrm>
            <a:off x="434665" y="3795184"/>
            <a:ext cx="1479636" cy="365806"/>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777" b="0" i="0" u="none" strike="noStrike" kern="1200" cap="none" spc="0" normalizeH="0" baseline="0" noProof="0" dirty="0">
                <a:ln>
                  <a:noFill/>
                </a:ln>
                <a:solidFill>
                  <a:prstClr val="black"/>
                </a:solidFill>
                <a:effectLst/>
                <a:uLnTx/>
                <a:uFillTx/>
                <a:latin typeface="Tw Cen MT"/>
                <a:ea typeface="+mn-ea"/>
                <a:cs typeface="+mn-cs"/>
              </a:rPr>
              <a:t>Internal Buffer</a:t>
            </a:r>
          </a:p>
        </p:txBody>
      </p:sp>
      <p:sp>
        <p:nvSpPr>
          <p:cNvPr id="15" name="Rectangle 14">
            <a:extLst>
              <a:ext uri="{FF2B5EF4-FFF2-40B4-BE49-F238E27FC236}">
                <a16:creationId xmlns:a16="http://schemas.microsoft.com/office/drawing/2014/main" id="{650C0DAD-5CC0-DE44-BD3D-884C1E61C93B}"/>
              </a:ext>
            </a:extLst>
          </p:cNvPr>
          <p:cNvSpPr/>
          <p:nvPr/>
        </p:nvSpPr>
        <p:spPr>
          <a:xfrm>
            <a:off x="2123097" y="3784915"/>
            <a:ext cx="565539" cy="365806"/>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777" b="0" i="0" u="none" strike="noStrike" kern="1200" cap="none" spc="0" normalizeH="0" baseline="0" noProof="0" dirty="0">
                <a:ln>
                  <a:noFill/>
                </a:ln>
                <a:solidFill>
                  <a:prstClr val="black"/>
                </a:solidFill>
                <a:effectLst/>
                <a:uLnTx/>
                <a:uFillTx/>
                <a:latin typeface="Tw Cen MT"/>
                <a:ea typeface="+mn-ea"/>
                <a:cs typeface="+mn-cs"/>
              </a:rPr>
              <a:t>Task</a:t>
            </a:r>
          </a:p>
        </p:txBody>
      </p:sp>
      <p:sp>
        <p:nvSpPr>
          <p:cNvPr id="16" name="Curved Down Arrow 15">
            <a:extLst>
              <a:ext uri="{FF2B5EF4-FFF2-40B4-BE49-F238E27FC236}">
                <a16:creationId xmlns:a16="http://schemas.microsoft.com/office/drawing/2014/main" id="{5B63F4E5-F3B1-1F4B-A760-8210C0F3385D}"/>
              </a:ext>
            </a:extLst>
          </p:cNvPr>
          <p:cNvSpPr/>
          <p:nvPr/>
        </p:nvSpPr>
        <p:spPr>
          <a:xfrm>
            <a:off x="2207398" y="4114044"/>
            <a:ext cx="335876" cy="224811"/>
          </a:xfrm>
          <a:prstGeom prst="curved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Tw Cen MT"/>
              <a:ea typeface="+mn-ea"/>
              <a:cs typeface="+mn-cs"/>
            </a:endParaRPr>
          </a:p>
        </p:txBody>
      </p:sp>
      <p:sp>
        <p:nvSpPr>
          <p:cNvPr id="17" name="Curved Down Arrow 16">
            <a:extLst>
              <a:ext uri="{FF2B5EF4-FFF2-40B4-BE49-F238E27FC236}">
                <a16:creationId xmlns:a16="http://schemas.microsoft.com/office/drawing/2014/main" id="{742CF828-7149-6345-9672-93640F311683}"/>
              </a:ext>
            </a:extLst>
          </p:cNvPr>
          <p:cNvSpPr/>
          <p:nvPr/>
        </p:nvSpPr>
        <p:spPr>
          <a:xfrm rot="10800000">
            <a:off x="2183156" y="4390745"/>
            <a:ext cx="335876" cy="224811"/>
          </a:xfrm>
          <a:prstGeom prst="curved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Tw Cen MT"/>
              <a:ea typeface="+mn-ea"/>
              <a:cs typeface="+mn-cs"/>
            </a:endParaRPr>
          </a:p>
        </p:txBody>
      </p:sp>
      <p:cxnSp>
        <p:nvCxnSpPr>
          <p:cNvPr id="18" name="Straight Arrow Connector 17">
            <a:extLst>
              <a:ext uri="{FF2B5EF4-FFF2-40B4-BE49-F238E27FC236}">
                <a16:creationId xmlns:a16="http://schemas.microsoft.com/office/drawing/2014/main" id="{CE806860-9154-FE43-AF3C-435A16CEFD74}"/>
              </a:ext>
            </a:extLst>
          </p:cNvPr>
          <p:cNvCxnSpPr/>
          <p:nvPr/>
        </p:nvCxnSpPr>
        <p:spPr>
          <a:xfrm>
            <a:off x="1796413" y="4366846"/>
            <a:ext cx="22946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E732A244-BAF7-8544-8C99-81A3E3B4183C}"/>
              </a:ext>
            </a:extLst>
          </p:cNvPr>
          <p:cNvSpPr/>
          <p:nvPr/>
        </p:nvSpPr>
        <p:spPr>
          <a:xfrm>
            <a:off x="3380007" y="4686314"/>
            <a:ext cx="3897468" cy="84151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21" name="Rounded Rectangle 20">
            <a:extLst>
              <a:ext uri="{FF2B5EF4-FFF2-40B4-BE49-F238E27FC236}">
                <a16:creationId xmlns:a16="http://schemas.microsoft.com/office/drawing/2014/main" id="{3C0158F4-DE98-034B-8BB3-842B8611583C}"/>
              </a:ext>
            </a:extLst>
          </p:cNvPr>
          <p:cNvSpPr/>
          <p:nvPr/>
        </p:nvSpPr>
        <p:spPr>
          <a:xfrm>
            <a:off x="3493306" y="5010589"/>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22" name="Rounded Rectangle 21">
            <a:extLst>
              <a:ext uri="{FF2B5EF4-FFF2-40B4-BE49-F238E27FC236}">
                <a16:creationId xmlns:a16="http://schemas.microsoft.com/office/drawing/2014/main" id="{2FDEF1D3-69F6-2043-ABCA-E19793D5D526}"/>
              </a:ext>
            </a:extLst>
          </p:cNvPr>
          <p:cNvSpPr/>
          <p:nvPr/>
        </p:nvSpPr>
        <p:spPr>
          <a:xfrm>
            <a:off x="3804272" y="5006238"/>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23" name="Rounded Rectangle 22">
            <a:extLst>
              <a:ext uri="{FF2B5EF4-FFF2-40B4-BE49-F238E27FC236}">
                <a16:creationId xmlns:a16="http://schemas.microsoft.com/office/drawing/2014/main" id="{37F0CEA7-42D1-054C-B604-38F6A95EAD59}"/>
              </a:ext>
            </a:extLst>
          </p:cNvPr>
          <p:cNvSpPr/>
          <p:nvPr/>
        </p:nvSpPr>
        <p:spPr>
          <a:xfrm>
            <a:off x="4115237" y="5004064"/>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24" name="Rounded Rectangle 23">
            <a:extLst>
              <a:ext uri="{FF2B5EF4-FFF2-40B4-BE49-F238E27FC236}">
                <a16:creationId xmlns:a16="http://schemas.microsoft.com/office/drawing/2014/main" id="{11C7FF17-FEF8-BC43-BF31-F5976E3DC95C}"/>
              </a:ext>
            </a:extLst>
          </p:cNvPr>
          <p:cNvSpPr/>
          <p:nvPr/>
        </p:nvSpPr>
        <p:spPr>
          <a:xfrm>
            <a:off x="4426202" y="5001890"/>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25" name="Oval 24">
            <a:extLst>
              <a:ext uri="{FF2B5EF4-FFF2-40B4-BE49-F238E27FC236}">
                <a16:creationId xmlns:a16="http://schemas.microsoft.com/office/drawing/2014/main" id="{0414D729-903F-514D-9CA3-1273027E0C69}"/>
              </a:ext>
            </a:extLst>
          </p:cNvPr>
          <p:cNvSpPr/>
          <p:nvPr/>
        </p:nvSpPr>
        <p:spPr>
          <a:xfrm>
            <a:off x="4966638" y="4962898"/>
            <a:ext cx="714801" cy="56492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Tw Cen MT"/>
              <a:ea typeface="+mn-ea"/>
              <a:cs typeface="+mn-cs"/>
            </a:endParaRPr>
          </a:p>
        </p:txBody>
      </p:sp>
      <p:sp>
        <p:nvSpPr>
          <p:cNvPr id="26" name="Rectangle 25">
            <a:extLst>
              <a:ext uri="{FF2B5EF4-FFF2-40B4-BE49-F238E27FC236}">
                <a16:creationId xmlns:a16="http://schemas.microsoft.com/office/drawing/2014/main" id="{5894B62F-845B-774A-9F38-8BF954F2066B}"/>
              </a:ext>
            </a:extLst>
          </p:cNvPr>
          <p:cNvSpPr/>
          <p:nvPr/>
        </p:nvSpPr>
        <p:spPr>
          <a:xfrm>
            <a:off x="3497122" y="4673699"/>
            <a:ext cx="1236236" cy="365806"/>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777" b="0" i="0" u="none" strike="noStrike" kern="1200" cap="none" spc="0" normalizeH="0" baseline="0" noProof="0" dirty="0">
                <a:ln>
                  <a:noFill/>
                </a:ln>
                <a:solidFill>
                  <a:prstClr val="black"/>
                </a:solidFill>
                <a:effectLst/>
                <a:uLnTx/>
                <a:uFillTx/>
                <a:latin typeface="Tw Cen MT"/>
                <a:ea typeface="+mn-ea"/>
                <a:cs typeface="+mn-cs"/>
              </a:rPr>
              <a:t>Input Buffer</a:t>
            </a:r>
          </a:p>
        </p:txBody>
      </p:sp>
      <p:sp>
        <p:nvSpPr>
          <p:cNvPr id="29" name="Rectangle 28">
            <a:extLst>
              <a:ext uri="{FF2B5EF4-FFF2-40B4-BE49-F238E27FC236}">
                <a16:creationId xmlns:a16="http://schemas.microsoft.com/office/drawing/2014/main" id="{9D7423E5-F725-3C4C-AC37-1C1BB8413EBA}"/>
              </a:ext>
            </a:extLst>
          </p:cNvPr>
          <p:cNvSpPr/>
          <p:nvPr/>
        </p:nvSpPr>
        <p:spPr>
          <a:xfrm>
            <a:off x="5282984" y="4667238"/>
            <a:ext cx="565539" cy="365806"/>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777" b="0" i="0" u="none" strike="noStrike" kern="1200" cap="none" spc="0" normalizeH="0" baseline="0" noProof="0" dirty="0">
                <a:ln>
                  <a:noFill/>
                </a:ln>
                <a:solidFill>
                  <a:prstClr val="black"/>
                </a:solidFill>
                <a:effectLst/>
                <a:uLnTx/>
                <a:uFillTx/>
                <a:latin typeface="Tw Cen MT"/>
                <a:ea typeface="+mn-ea"/>
                <a:cs typeface="+mn-cs"/>
              </a:rPr>
              <a:t>Task</a:t>
            </a:r>
          </a:p>
        </p:txBody>
      </p:sp>
      <p:sp>
        <p:nvSpPr>
          <p:cNvPr id="30" name="Curved Down Arrow 29">
            <a:extLst>
              <a:ext uri="{FF2B5EF4-FFF2-40B4-BE49-F238E27FC236}">
                <a16:creationId xmlns:a16="http://schemas.microsoft.com/office/drawing/2014/main" id="{3C67755A-5394-2548-9911-40E89F24CE42}"/>
              </a:ext>
            </a:extLst>
          </p:cNvPr>
          <p:cNvSpPr/>
          <p:nvPr/>
        </p:nvSpPr>
        <p:spPr>
          <a:xfrm>
            <a:off x="5148155" y="4992559"/>
            <a:ext cx="335876" cy="224811"/>
          </a:xfrm>
          <a:prstGeom prst="curved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Tw Cen MT"/>
              <a:ea typeface="+mn-ea"/>
              <a:cs typeface="+mn-cs"/>
            </a:endParaRPr>
          </a:p>
        </p:txBody>
      </p:sp>
      <p:sp>
        <p:nvSpPr>
          <p:cNvPr id="31" name="Curved Down Arrow 30">
            <a:extLst>
              <a:ext uri="{FF2B5EF4-FFF2-40B4-BE49-F238E27FC236}">
                <a16:creationId xmlns:a16="http://schemas.microsoft.com/office/drawing/2014/main" id="{EDB31167-F075-7B40-9B47-C68A824F0CE3}"/>
              </a:ext>
            </a:extLst>
          </p:cNvPr>
          <p:cNvSpPr/>
          <p:nvPr/>
        </p:nvSpPr>
        <p:spPr>
          <a:xfrm rot="10800000">
            <a:off x="5123912" y="5269259"/>
            <a:ext cx="335876" cy="224811"/>
          </a:xfrm>
          <a:prstGeom prst="curved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Tw Cen MT"/>
              <a:ea typeface="+mn-ea"/>
              <a:cs typeface="+mn-cs"/>
            </a:endParaRPr>
          </a:p>
        </p:txBody>
      </p:sp>
      <p:cxnSp>
        <p:nvCxnSpPr>
          <p:cNvPr id="32" name="Straight Arrow Connector 31">
            <a:extLst>
              <a:ext uri="{FF2B5EF4-FFF2-40B4-BE49-F238E27FC236}">
                <a16:creationId xmlns:a16="http://schemas.microsoft.com/office/drawing/2014/main" id="{0AB8A3C4-7279-6C40-91CF-9CAFE6CDCF5B}"/>
              </a:ext>
            </a:extLst>
          </p:cNvPr>
          <p:cNvCxnSpPr/>
          <p:nvPr/>
        </p:nvCxnSpPr>
        <p:spPr>
          <a:xfrm>
            <a:off x="4737169" y="5245360"/>
            <a:ext cx="22946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57B01723-F4A6-644F-AACD-C090609EF7FF}"/>
              </a:ext>
            </a:extLst>
          </p:cNvPr>
          <p:cNvSpPr/>
          <p:nvPr/>
        </p:nvSpPr>
        <p:spPr>
          <a:xfrm>
            <a:off x="5906981" y="4996594"/>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35" name="Rounded Rectangle 34">
            <a:extLst>
              <a:ext uri="{FF2B5EF4-FFF2-40B4-BE49-F238E27FC236}">
                <a16:creationId xmlns:a16="http://schemas.microsoft.com/office/drawing/2014/main" id="{F23BD96A-8940-724E-844C-19D7E0E07C3F}"/>
              </a:ext>
            </a:extLst>
          </p:cNvPr>
          <p:cNvSpPr/>
          <p:nvPr/>
        </p:nvSpPr>
        <p:spPr>
          <a:xfrm>
            <a:off x="6217946" y="4992244"/>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36" name="Rounded Rectangle 35">
            <a:extLst>
              <a:ext uri="{FF2B5EF4-FFF2-40B4-BE49-F238E27FC236}">
                <a16:creationId xmlns:a16="http://schemas.microsoft.com/office/drawing/2014/main" id="{71679713-F54F-9F48-AB4B-90B16AC7DE85}"/>
              </a:ext>
            </a:extLst>
          </p:cNvPr>
          <p:cNvSpPr/>
          <p:nvPr/>
        </p:nvSpPr>
        <p:spPr>
          <a:xfrm>
            <a:off x="6528912" y="4990069"/>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37" name="Rounded Rectangle 36">
            <a:extLst>
              <a:ext uri="{FF2B5EF4-FFF2-40B4-BE49-F238E27FC236}">
                <a16:creationId xmlns:a16="http://schemas.microsoft.com/office/drawing/2014/main" id="{0BE69F5E-6BF4-9B4E-A7E1-C623D35AA036}"/>
              </a:ext>
            </a:extLst>
          </p:cNvPr>
          <p:cNvSpPr/>
          <p:nvPr/>
        </p:nvSpPr>
        <p:spPr>
          <a:xfrm>
            <a:off x="6839877" y="4987896"/>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38" name="Rectangle 37">
            <a:extLst>
              <a:ext uri="{FF2B5EF4-FFF2-40B4-BE49-F238E27FC236}">
                <a16:creationId xmlns:a16="http://schemas.microsoft.com/office/drawing/2014/main" id="{A96247E6-E539-F84A-941E-0A964A7BF0DF}"/>
              </a:ext>
            </a:extLst>
          </p:cNvPr>
          <p:cNvSpPr/>
          <p:nvPr/>
        </p:nvSpPr>
        <p:spPr>
          <a:xfrm>
            <a:off x="5969645" y="4654411"/>
            <a:ext cx="1425390" cy="365806"/>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777" b="0" i="0" u="none" strike="noStrike" kern="1200" cap="none" spc="0" normalizeH="0" baseline="0" noProof="0" dirty="0">
                <a:ln>
                  <a:noFill/>
                </a:ln>
                <a:solidFill>
                  <a:prstClr val="black"/>
                </a:solidFill>
                <a:effectLst/>
                <a:uLnTx/>
                <a:uFillTx/>
                <a:latin typeface="Tw Cen MT"/>
                <a:ea typeface="+mn-ea"/>
                <a:cs typeface="+mn-cs"/>
              </a:rPr>
              <a:t>Output Buffer</a:t>
            </a:r>
          </a:p>
        </p:txBody>
      </p:sp>
      <p:cxnSp>
        <p:nvCxnSpPr>
          <p:cNvPr id="39" name="Straight Arrow Connector 38">
            <a:extLst>
              <a:ext uri="{FF2B5EF4-FFF2-40B4-BE49-F238E27FC236}">
                <a16:creationId xmlns:a16="http://schemas.microsoft.com/office/drawing/2014/main" id="{36493EC9-A856-4040-9E0C-AA2ADDF174EA}"/>
              </a:ext>
            </a:extLst>
          </p:cNvPr>
          <p:cNvCxnSpPr/>
          <p:nvPr/>
        </p:nvCxnSpPr>
        <p:spPr>
          <a:xfrm>
            <a:off x="5681439" y="5227984"/>
            <a:ext cx="22946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5EB400A0-7E1B-4E44-BDE9-EA76A86D1371}"/>
              </a:ext>
            </a:extLst>
          </p:cNvPr>
          <p:cNvSpPr/>
          <p:nvPr/>
        </p:nvSpPr>
        <p:spPr>
          <a:xfrm>
            <a:off x="3380007" y="3678931"/>
            <a:ext cx="3897468" cy="84151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42" name="Rounded Rectangle 41">
            <a:extLst>
              <a:ext uri="{FF2B5EF4-FFF2-40B4-BE49-F238E27FC236}">
                <a16:creationId xmlns:a16="http://schemas.microsoft.com/office/drawing/2014/main" id="{2AB8D8C6-BA3C-764E-BCC6-B0B52D3C73D9}"/>
              </a:ext>
            </a:extLst>
          </p:cNvPr>
          <p:cNvSpPr/>
          <p:nvPr/>
        </p:nvSpPr>
        <p:spPr>
          <a:xfrm>
            <a:off x="3493306" y="4003206"/>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43" name="Rounded Rectangle 42">
            <a:extLst>
              <a:ext uri="{FF2B5EF4-FFF2-40B4-BE49-F238E27FC236}">
                <a16:creationId xmlns:a16="http://schemas.microsoft.com/office/drawing/2014/main" id="{4ACECC50-D5DE-1C46-957F-A8BB555F08C9}"/>
              </a:ext>
            </a:extLst>
          </p:cNvPr>
          <p:cNvSpPr/>
          <p:nvPr/>
        </p:nvSpPr>
        <p:spPr>
          <a:xfrm>
            <a:off x="3804272" y="3998855"/>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44" name="Rounded Rectangle 43">
            <a:extLst>
              <a:ext uri="{FF2B5EF4-FFF2-40B4-BE49-F238E27FC236}">
                <a16:creationId xmlns:a16="http://schemas.microsoft.com/office/drawing/2014/main" id="{27748B61-2656-5942-8378-8F41DA2CB832}"/>
              </a:ext>
            </a:extLst>
          </p:cNvPr>
          <p:cNvSpPr/>
          <p:nvPr/>
        </p:nvSpPr>
        <p:spPr>
          <a:xfrm>
            <a:off x="4115237" y="3996681"/>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45" name="Rounded Rectangle 44">
            <a:extLst>
              <a:ext uri="{FF2B5EF4-FFF2-40B4-BE49-F238E27FC236}">
                <a16:creationId xmlns:a16="http://schemas.microsoft.com/office/drawing/2014/main" id="{DF4E305B-FAF3-284C-8C29-17969685A7C3}"/>
              </a:ext>
            </a:extLst>
          </p:cNvPr>
          <p:cNvSpPr/>
          <p:nvPr/>
        </p:nvSpPr>
        <p:spPr>
          <a:xfrm>
            <a:off x="4426202" y="3994507"/>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46" name="Oval 45">
            <a:extLst>
              <a:ext uri="{FF2B5EF4-FFF2-40B4-BE49-F238E27FC236}">
                <a16:creationId xmlns:a16="http://schemas.microsoft.com/office/drawing/2014/main" id="{CFCD6E95-F867-7E4C-AE06-9A143937231C}"/>
              </a:ext>
            </a:extLst>
          </p:cNvPr>
          <p:cNvSpPr/>
          <p:nvPr/>
        </p:nvSpPr>
        <p:spPr>
          <a:xfrm>
            <a:off x="4966638" y="3955515"/>
            <a:ext cx="714801" cy="56492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Tw Cen MT"/>
              <a:ea typeface="+mn-ea"/>
              <a:cs typeface="+mn-cs"/>
            </a:endParaRPr>
          </a:p>
        </p:txBody>
      </p:sp>
      <p:sp>
        <p:nvSpPr>
          <p:cNvPr id="47" name="Rectangle 46">
            <a:extLst>
              <a:ext uri="{FF2B5EF4-FFF2-40B4-BE49-F238E27FC236}">
                <a16:creationId xmlns:a16="http://schemas.microsoft.com/office/drawing/2014/main" id="{EF92E976-D108-A042-85B0-02DFB024DDDB}"/>
              </a:ext>
            </a:extLst>
          </p:cNvPr>
          <p:cNvSpPr/>
          <p:nvPr/>
        </p:nvSpPr>
        <p:spPr>
          <a:xfrm>
            <a:off x="3497122" y="3666316"/>
            <a:ext cx="1236236" cy="365806"/>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777" b="0" i="0" u="none" strike="noStrike" kern="1200" cap="none" spc="0" normalizeH="0" baseline="0" noProof="0" dirty="0">
                <a:ln>
                  <a:noFill/>
                </a:ln>
                <a:solidFill>
                  <a:prstClr val="black"/>
                </a:solidFill>
                <a:effectLst/>
                <a:uLnTx/>
                <a:uFillTx/>
                <a:latin typeface="Tw Cen MT"/>
                <a:ea typeface="+mn-ea"/>
                <a:cs typeface="+mn-cs"/>
              </a:rPr>
              <a:t>Input Buffer</a:t>
            </a:r>
          </a:p>
        </p:txBody>
      </p:sp>
      <p:sp>
        <p:nvSpPr>
          <p:cNvPr id="48" name="Rectangle 47">
            <a:extLst>
              <a:ext uri="{FF2B5EF4-FFF2-40B4-BE49-F238E27FC236}">
                <a16:creationId xmlns:a16="http://schemas.microsoft.com/office/drawing/2014/main" id="{C0825607-757B-F341-A225-1DFE192E6ADB}"/>
              </a:ext>
            </a:extLst>
          </p:cNvPr>
          <p:cNvSpPr/>
          <p:nvPr/>
        </p:nvSpPr>
        <p:spPr>
          <a:xfrm>
            <a:off x="5282984" y="3659855"/>
            <a:ext cx="565539" cy="365806"/>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777" b="0" i="0" u="none" strike="noStrike" kern="1200" cap="none" spc="0" normalizeH="0" baseline="0" noProof="0" dirty="0">
                <a:ln>
                  <a:noFill/>
                </a:ln>
                <a:solidFill>
                  <a:prstClr val="black"/>
                </a:solidFill>
                <a:effectLst/>
                <a:uLnTx/>
                <a:uFillTx/>
                <a:latin typeface="Tw Cen MT"/>
                <a:ea typeface="+mn-ea"/>
                <a:cs typeface="+mn-cs"/>
              </a:rPr>
              <a:t>Task</a:t>
            </a:r>
          </a:p>
        </p:txBody>
      </p:sp>
      <p:sp>
        <p:nvSpPr>
          <p:cNvPr id="49" name="Curved Down Arrow 48">
            <a:extLst>
              <a:ext uri="{FF2B5EF4-FFF2-40B4-BE49-F238E27FC236}">
                <a16:creationId xmlns:a16="http://schemas.microsoft.com/office/drawing/2014/main" id="{CCBF0871-BA24-004B-9E58-39532CBE8841}"/>
              </a:ext>
            </a:extLst>
          </p:cNvPr>
          <p:cNvSpPr/>
          <p:nvPr/>
        </p:nvSpPr>
        <p:spPr>
          <a:xfrm>
            <a:off x="5148155" y="3985176"/>
            <a:ext cx="335876" cy="224811"/>
          </a:xfrm>
          <a:prstGeom prst="curved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Tw Cen MT"/>
              <a:ea typeface="+mn-ea"/>
              <a:cs typeface="+mn-cs"/>
            </a:endParaRPr>
          </a:p>
        </p:txBody>
      </p:sp>
      <p:sp>
        <p:nvSpPr>
          <p:cNvPr id="50" name="Curved Down Arrow 49">
            <a:extLst>
              <a:ext uri="{FF2B5EF4-FFF2-40B4-BE49-F238E27FC236}">
                <a16:creationId xmlns:a16="http://schemas.microsoft.com/office/drawing/2014/main" id="{FF5C3066-6B2B-9E4E-ACDC-67E34FE92674}"/>
              </a:ext>
            </a:extLst>
          </p:cNvPr>
          <p:cNvSpPr/>
          <p:nvPr/>
        </p:nvSpPr>
        <p:spPr>
          <a:xfrm rot="10800000">
            <a:off x="5123912" y="4261876"/>
            <a:ext cx="335876" cy="224811"/>
          </a:xfrm>
          <a:prstGeom prst="curved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Tw Cen MT"/>
              <a:ea typeface="+mn-ea"/>
              <a:cs typeface="+mn-cs"/>
            </a:endParaRPr>
          </a:p>
        </p:txBody>
      </p:sp>
      <p:cxnSp>
        <p:nvCxnSpPr>
          <p:cNvPr id="51" name="Straight Arrow Connector 50">
            <a:extLst>
              <a:ext uri="{FF2B5EF4-FFF2-40B4-BE49-F238E27FC236}">
                <a16:creationId xmlns:a16="http://schemas.microsoft.com/office/drawing/2014/main" id="{0E346C02-D242-CE45-B77B-7C42702C0D78}"/>
              </a:ext>
            </a:extLst>
          </p:cNvPr>
          <p:cNvCxnSpPr/>
          <p:nvPr/>
        </p:nvCxnSpPr>
        <p:spPr>
          <a:xfrm>
            <a:off x="4737169" y="4237977"/>
            <a:ext cx="22946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ounded Rectangle 51">
            <a:extLst>
              <a:ext uri="{FF2B5EF4-FFF2-40B4-BE49-F238E27FC236}">
                <a16:creationId xmlns:a16="http://schemas.microsoft.com/office/drawing/2014/main" id="{B2080192-7DAE-FC49-93EE-F7A4E69852F8}"/>
              </a:ext>
            </a:extLst>
          </p:cNvPr>
          <p:cNvSpPr/>
          <p:nvPr/>
        </p:nvSpPr>
        <p:spPr>
          <a:xfrm>
            <a:off x="5906981" y="3989211"/>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53" name="Rounded Rectangle 52">
            <a:extLst>
              <a:ext uri="{FF2B5EF4-FFF2-40B4-BE49-F238E27FC236}">
                <a16:creationId xmlns:a16="http://schemas.microsoft.com/office/drawing/2014/main" id="{B650EFCE-6621-B141-8D16-EE4FA04566CC}"/>
              </a:ext>
            </a:extLst>
          </p:cNvPr>
          <p:cNvSpPr/>
          <p:nvPr/>
        </p:nvSpPr>
        <p:spPr>
          <a:xfrm>
            <a:off x="6217946" y="3984861"/>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54" name="Rounded Rectangle 53">
            <a:extLst>
              <a:ext uri="{FF2B5EF4-FFF2-40B4-BE49-F238E27FC236}">
                <a16:creationId xmlns:a16="http://schemas.microsoft.com/office/drawing/2014/main" id="{47F12C2F-5F6E-5943-9524-37137E723393}"/>
              </a:ext>
            </a:extLst>
          </p:cNvPr>
          <p:cNvSpPr/>
          <p:nvPr/>
        </p:nvSpPr>
        <p:spPr>
          <a:xfrm>
            <a:off x="6528912" y="3982686"/>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55" name="Rounded Rectangle 54">
            <a:extLst>
              <a:ext uri="{FF2B5EF4-FFF2-40B4-BE49-F238E27FC236}">
                <a16:creationId xmlns:a16="http://schemas.microsoft.com/office/drawing/2014/main" id="{20934A88-9324-7B46-ABCC-BAFC0104B047}"/>
              </a:ext>
            </a:extLst>
          </p:cNvPr>
          <p:cNvSpPr/>
          <p:nvPr/>
        </p:nvSpPr>
        <p:spPr>
          <a:xfrm>
            <a:off x="6839877" y="3980513"/>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56" name="Rectangle 55">
            <a:extLst>
              <a:ext uri="{FF2B5EF4-FFF2-40B4-BE49-F238E27FC236}">
                <a16:creationId xmlns:a16="http://schemas.microsoft.com/office/drawing/2014/main" id="{27A87413-09C3-1040-963C-036DBEEAA12E}"/>
              </a:ext>
            </a:extLst>
          </p:cNvPr>
          <p:cNvSpPr/>
          <p:nvPr/>
        </p:nvSpPr>
        <p:spPr>
          <a:xfrm>
            <a:off x="5969645" y="3647028"/>
            <a:ext cx="1425390" cy="365806"/>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777" b="0" i="0" u="none" strike="noStrike" kern="1200" cap="none" spc="0" normalizeH="0" baseline="0" noProof="0" dirty="0">
                <a:ln>
                  <a:noFill/>
                </a:ln>
                <a:solidFill>
                  <a:prstClr val="black"/>
                </a:solidFill>
                <a:effectLst/>
                <a:uLnTx/>
                <a:uFillTx/>
                <a:latin typeface="Tw Cen MT"/>
                <a:ea typeface="+mn-ea"/>
                <a:cs typeface="+mn-cs"/>
              </a:rPr>
              <a:t>Output Buffer</a:t>
            </a:r>
          </a:p>
        </p:txBody>
      </p:sp>
      <p:cxnSp>
        <p:nvCxnSpPr>
          <p:cNvPr id="57" name="Straight Arrow Connector 56">
            <a:extLst>
              <a:ext uri="{FF2B5EF4-FFF2-40B4-BE49-F238E27FC236}">
                <a16:creationId xmlns:a16="http://schemas.microsoft.com/office/drawing/2014/main" id="{26651D28-9FE8-3E4A-904D-015B931B4143}"/>
              </a:ext>
            </a:extLst>
          </p:cNvPr>
          <p:cNvCxnSpPr/>
          <p:nvPr/>
        </p:nvCxnSpPr>
        <p:spPr>
          <a:xfrm>
            <a:off x="5681439" y="4220601"/>
            <a:ext cx="22946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a:extLst>
              <a:ext uri="{FF2B5EF4-FFF2-40B4-BE49-F238E27FC236}">
                <a16:creationId xmlns:a16="http://schemas.microsoft.com/office/drawing/2014/main" id="{CF0D71AF-8B6E-D24B-A64B-A9D8D474040A}"/>
              </a:ext>
            </a:extLst>
          </p:cNvPr>
          <p:cNvSpPr/>
          <p:nvPr/>
        </p:nvSpPr>
        <p:spPr>
          <a:xfrm>
            <a:off x="3360446" y="2200732"/>
            <a:ext cx="2335062" cy="89663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59" name="Rounded Rectangle 58">
            <a:extLst>
              <a:ext uri="{FF2B5EF4-FFF2-40B4-BE49-F238E27FC236}">
                <a16:creationId xmlns:a16="http://schemas.microsoft.com/office/drawing/2014/main" id="{B6DDB1B7-B247-174F-A3D8-24F7D61BD166}"/>
              </a:ext>
            </a:extLst>
          </p:cNvPr>
          <p:cNvSpPr/>
          <p:nvPr/>
        </p:nvSpPr>
        <p:spPr>
          <a:xfrm>
            <a:off x="3478331" y="2537623"/>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60" name="Rounded Rectangle 59">
            <a:extLst>
              <a:ext uri="{FF2B5EF4-FFF2-40B4-BE49-F238E27FC236}">
                <a16:creationId xmlns:a16="http://schemas.microsoft.com/office/drawing/2014/main" id="{1232455C-125A-AB4B-BFD9-C1B551BD74E8}"/>
              </a:ext>
            </a:extLst>
          </p:cNvPr>
          <p:cNvSpPr/>
          <p:nvPr/>
        </p:nvSpPr>
        <p:spPr>
          <a:xfrm>
            <a:off x="3789297" y="2533272"/>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61" name="Rounded Rectangle 60">
            <a:extLst>
              <a:ext uri="{FF2B5EF4-FFF2-40B4-BE49-F238E27FC236}">
                <a16:creationId xmlns:a16="http://schemas.microsoft.com/office/drawing/2014/main" id="{6ECDB50E-3C29-C746-94E4-BD2843AA0390}"/>
              </a:ext>
            </a:extLst>
          </p:cNvPr>
          <p:cNvSpPr/>
          <p:nvPr/>
        </p:nvSpPr>
        <p:spPr>
          <a:xfrm>
            <a:off x="4100262" y="2531098"/>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62" name="Rounded Rectangle 61">
            <a:extLst>
              <a:ext uri="{FF2B5EF4-FFF2-40B4-BE49-F238E27FC236}">
                <a16:creationId xmlns:a16="http://schemas.microsoft.com/office/drawing/2014/main" id="{9366F5F8-1D82-DE4A-BAAA-EA7D86B95D86}"/>
              </a:ext>
            </a:extLst>
          </p:cNvPr>
          <p:cNvSpPr/>
          <p:nvPr/>
        </p:nvSpPr>
        <p:spPr>
          <a:xfrm>
            <a:off x="4411227" y="2528924"/>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63" name="Oval 62">
            <a:extLst>
              <a:ext uri="{FF2B5EF4-FFF2-40B4-BE49-F238E27FC236}">
                <a16:creationId xmlns:a16="http://schemas.microsoft.com/office/drawing/2014/main" id="{2EF44906-B22F-F44E-BFF8-0AFFC96C29B8}"/>
              </a:ext>
            </a:extLst>
          </p:cNvPr>
          <p:cNvSpPr/>
          <p:nvPr/>
        </p:nvSpPr>
        <p:spPr>
          <a:xfrm>
            <a:off x="4951661" y="2489932"/>
            <a:ext cx="714801" cy="564927"/>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Tw Cen MT"/>
              <a:ea typeface="+mn-ea"/>
              <a:cs typeface="+mn-cs"/>
            </a:endParaRPr>
          </a:p>
        </p:txBody>
      </p:sp>
      <p:sp>
        <p:nvSpPr>
          <p:cNvPr id="64" name="Rectangle 63">
            <a:extLst>
              <a:ext uri="{FF2B5EF4-FFF2-40B4-BE49-F238E27FC236}">
                <a16:creationId xmlns:a16="http://schemas.microsoft.com/office/drawing/2014/main" id="{8E63BB17-B9EA-CE42-9831-182E8DD6605D}"/>
              </a:ext>
            </a:extLst>
          </p:cNvPr>
          <p:cNvSpPr/>
          <p:nvPr/>
        </p:nvSpPr>
        <p:spPr>
          <a:xfrm>
            <a:off x="3360446" y="2200733"/>
            <a:ext cx="1479636" cy="365806"/>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777" b="0" i="0" u="none" strike="noStrike" kern="1200" cap="none" spc="0" normalizeH="0" baseline="0" noProof="0" dirty="0">
                <a:ln>
                  <a:noFill/>
                </a:ln>
                <a:solidFill>
                  <a:prstClr val="black"/>
                </a:solidFill>
                <a:effectLst/>
                <a:uLnTx/>
                <a:uFillTx/>
                <a:latin typeface="Tw Cen MT"/>
                <a:ea typeface="+mn-ea"/>
                <a:cs typeface="+mn-cs"/>
              </a:rPr>
              <a:t>Internal Buffer</a:t>
            </a:r>
          </a:p>
        </p:txBody>
      </p:sp>
      <p:sp>
        <p:nvSpPr>
          <p:cNvPr id="67" name="Rectangle 66">
            <a:extLst>
              <a:ext uri="{FF2B5EF4-FFF2-40B4-BE49-F238E27FC236}">
                <a16:creationId xmlns:a16="http://schemas.microsoft.com/office/drawing/2014/main" id="{1820F311-E971-B848-B815-A7724BB8D7E9}"/>
              </a:ext>
            </a:extLst>
          </p:cNvPr>
          <p:cNvSpPr/>
          <p:nvPr/>
        </p:nvSpPr>
        <p:spPr>
          <a:xfrm>
            <a:off x="5014750" y="2189894"/>
            <a:ext cx="565539" cy="365806"/>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777" b="0" i="0" u="none" strike="noStrike" kern="1200" cap="none" spc="0" normalizeH="0" baseline="0" noProof="0" dirty="0">
                <a:ln>
                  <a:noFill/>
                </a:ln>
                <a:solidFill>
                  <a:prstClr val="black"/>
                </a:solidFill>
                <a:effectLst/>
                <a:uLnTx/>
                <a:uFillTx/>
                <a:latin typeface="Tw Cen MT"/>
                <a:ea typeface="+mn-ea"/>
                <a:cs typeface="+mn-cs"/>
              </a:rPr>
              <a:t>Task</a:t>
            </a:r>
          </a:p>
        </p:txBody>
      </p:sp>
      <p:sp>
        <p:nvSpPr>
          <p:cNvPr id="68" name="Curved Down Arrow 67">
            <a:extLst>
              <a:ext uri="{FF2B5EF4-FFF2-40B4-BE49-F238E27FC236}">
                <a16:creationId xmlns:a16="http://schemas.microsoft.com/office/drawing/2014/main" id="{5A51AA0E-D146-B147-B98F-954F69E10AAE}"/>
              </a:ext>
            </a:extLst>
          </p:cNvPr>
          <p:cNvSpPr/>
          <p:nvPr/>
        </p:nvSpPr>
        <p:spPr>
          <a:xfrm>
            <a:off x="5133180" y="2519593"/>
            <a:ext cx="335876" cy="224811"/>
          </a:xfrm>
          <a:prstGeom prst="curved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Tw Cen MT"/>
              <a:ea typeface="+mn-ea"/>
              <a:cs typeface="+mn-cs"/>
            </a:endParaRPr>
          </a:p>
        </p:txBody>
      </p:sp>
      <p:sp>
        <p:nvSpPr>
          <p:cNvPr id="69" name="Curved Down Arrow 68">
            <a:extLst>
              <a:ext uri="{FF2B5EF4-FFF2-40B4-BE49-F238E27FC236}">
                <a16:creationId xmlns:a16="http://schemas.microsoft.com/office/drawing/2014/main" id="{C7B761FE-D406-584B-A053-462F53C70A6B}"/>
              </a:ext>
            </a:extLst>
          </p:cNvPr>
          <p:cNvSpPr/>
          <p:nvPr/>
        </p:nvSpPr>
        <p:spPr>
          <a:xfrm rot="10800000">
            <a:off x="5108936" y="2796293"/>
            <a:ext cx="335876" cy="224811"/>
          </a:xfrm>
          <a:prstGeom prst="curved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Tw Cen MT"/>
              <a:ea typeface="+mn-ea"/>
              <a:cs typeface="+mn-cs"/>
            </a:endParaRPr>
          </a:p>
        </p:txBody>
      </p:sp>
      <p:cxnSp>
        <p:nvCxnSpPr>
          <p:cNvPr id="70" name="Straight Arrow Connector 69">
            <a:extLst>
              <a:ext uri="{FF2B5EF4-FFF2-40B4-BE49-F238E27FC236}">
                <a16:creationId xmlns:a16="http://schemas.microsoft.com/office/drawing/2014/main" id="{F79B199B-A4CE-CB40-8589-9B04AB46410F}"/>
              </a:ext>
            </a:extLst>
          </p:cNvPr>
          <p:cNvCxnSpPr/>
          <p:nvPr/>
        </p:nvCxnSpPr>
        <p:spPr>
          <a:xfrm>
            <a:off x="4722193" y="2772394"/>
            <a:ext cx="22946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A40924C9-438F-6E47-9C34-F037E929B469}"/>
              </a:ext>
            </a:extLst>
          </p:cNvPr>
          <p:cNvSpPr/>
          <p:nvPr/>
        </p:nvSpPr>
        <p:spPr>
          <a:xfrm>
            <a:off x="8008889" y="4489098"/>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74" name="Rounded Rectangle 73">
            <a:extLst>
              <a:ext uri="{FF2B5EF4-FFF2-40B4-BE49-F238E27FC236}">
                <a16:creationId xmlns:a16="http://schemas.microsoft.com/office/drawing/2014/main" id="{78EFBB0A-EB4B-0A4E-9AD9-D0B9D6CB23F1}"/>
              </a:ext>
            </a:extLst>
          </p:cNvPr>
          <p:cNvSpPr/>
          <p:nvPr/>
        </p:nvSpPr>
        <p:spPr>
          <a:xfrm>
            <a:off x="8319855" y="4484747"/>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75" name="Rounded Rectangle 74">
            <a:extLst>
              <a:ext uri="{FF2B5EF4-FFF2-40B4-BE49-F238E27FC236}">
                <a16:creationId xmlns:a16="http://schemas.microsoft.com/office/drawing/2014/main" id="{D73E1017-4202-AA46-98EB-349C787BB990}"/>
              </a:ext>
            </a:extLst>
          </p:cNvPr>
          <p:cNvSpPr/>
          <p:nvPr/>
        </p:nvSpPr>
        <p:spPr>
          <a:xfrm>
            <a:off x="8630820" y="4482573"/>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76" name="Rounded Rectangle 75">
            <a:extLst>
              <a:ext uri="{FF2B5EF4-FFF2-40B4-BE49-F238E27FC236}">
                <a16:creationId xmlns:a16="http://schemas.microsoft.com/office/drawing/2014/main" id="{AAC632CC-98AB-ED4C-8325-98195851BA26}"/>
              </a:ext>
            </a:extLst>
          </p:cNvPr>
          <p:cNvSpPr/>
          <p:nvPr/>
        </p:nvSpPr>
        <p:spPr>
          <a:xfrm>
            <a:off x="8941785" y="4480399"/>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cxnSp>
        <p:nvCxnSpPr>
          <p:cNvPr id="82" name="Straight Arrow Connector 81">
            <a:extLst>
              <a:ext uri="{FF2B5EF4-FFF2-40B4-BE49-F238E27FC236}">
                <a16:creationId xmlns:a16="http://schemas.microsoft.com/office/drawing/2014/main" id="{90755DBC-175F-B145-918D-56CFF0E322D7}"/>
              </a:ext>
            </a:extLst>
          </p:cNvPr>
          <p:cNvCxnSpPr/>
          <p:nvPr/>
        </p:nvCxnSpPr>
        <p:spPr>
          <a:xfrm>
            <a:off x="9252752" y="4723869"/>
            <a:ext cx="22946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Rounded Rectangle 89">
            <a:extLst>
              <a:ext uri="{FF2B5EF4-FFF2-40B4-BE49-F238E27FC236}">
                <a16:creationId xmlns:a16="http://schemas.microsoft.com/office/drawing/2014/main" id="{18F757A3-0FCC-D044-B40F-4400284D2871}"/>
              </a:ext>
            </a:extLst>
          </p:cNvPr>
          <p:cNvSpPr/>
          <p:nvPr/>
        </p:nvSpPr>
        <p:spPr>
          <a:xfrm>
            <a:off x="8008889" y="3987902"/>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91" name="Rounded Rectangle 90">
            <a:extLst>
              <a:ext uri="{FF2B5EF4-FFF2-40B4-BE49-F238E27FC236}">
                <a16:creationId xmlns:a16="http://schemas.microsoft.com/office/drawing/2014/main" id="{7EE36C5B-46E3-B741-86E6-DCA89C39CB4D}"/>
              </a:ext>
            </a:extLst>
          </p:cNvPr>
          <p:cNvSpPr/>
          <p:nvPr/>
        </p:nvSpPr>
        <p:spPr>
          <a:xfrm>
            <a:off x="8319855" y="3983551"/>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92" name="Rounded Rectangle 91">
            <a:extLst>
              <a:ext uri="{FF2B5EF4-FFF2-40B4-BE49-F238E27FC236}">
                <a16:creationId xmlns:a16="http://schemas.microsoft.com/office/drawing/2014/main" id="{DE3A2641-B4C0-1B43-AD8D-33BF89C97CE6}"/>
              </a:ext>
            </a:extLst>
          </p:cNvPr>
          <p:cNvSpPr/>
          <p:nvPr/>
        </p:nvSpPr>
        <p:spPr>
          <a:xfrm>
            <a:off x="8630820" y="3981377"/>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93" name="Rounded Rectangle 92">
            <a:extLst>
              <a:ext uri="{FF2B5EF4-FFF2-40B4-BE49-F238E27FC236}">
                <a16:creationId xmlns:a16="http://schemas.microsoft.com/office/drawing/2014/main" id="{5FC9D9E3-AA72-2C4F-9008-7D5999BDC7E7}"/>
              </a:ext>
            </a:extLst>
          </p:cNvPr>
          <p:cNvSpPr/>
          <p:nvPr/>
        </p:nvSpPr>
        <p:spPr>
          <a:xfrm>
            <a:off x="8941785" y="3979203"/>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94" name="Oval 93">
            <a:extLst>
              <a:ext uri="{FF2B5EF4-FFF2-40B4-BE49-F238E27FC236}">
                <a16:creationId xmlns:a16="http://schemas.microsoft.com/office/drawing/2014/main" id="{8D3E5ABA-AAD1-3348-B6EF-EEE7F0369901}"/>
              </a:ext>
            </a:extLst>
          </p:cNvPr>
          <p:cNvSpPr/>
          <p:nvPr/>
        </p:nvSpPr>
        <p:spPr>
          <a:xfrm>
            <a:off x="9482221" y="4152484"/>
            <a:ext cx="714801" cy="56492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Tw Cen MT"/>
              <a:ea typeface="+mn-ea"/>
              <a:cs typeface="+mn-cs"/>
            </a:endParaRPr>
          </a:p>
        </p:txBody>
      </p:sp>
      <p:sp>
        <p:nvSpPr>
          <p:cNvPr id="95" name="Rectangle 94">
            <a:extLst>
              <a:ext uri="{FF2B5EF4-FFF2-40B4-BE49-F238E27FC236}">
                <a16:creationId xmlns:a16="http://schemas.microsoft.com/office/drawing/2014/main" id="{4AA85C93-10A1-C541-A94F-A2209D633E7F}"/>
              </a:ext>
            </a:extLst>
          </p:cNvPr>
          <p:cNvSpPr/>
          <p:nvPr/>
        </p:nvSpPr>
        <p:spPr>
          <a:xfrm>
            <a:off x="8012705" y="3651012"/>
            <a:ext cx="1236236" cy="365806"/>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777" b="0" i="0" u="none" strike="noStrike" kern="1200" cap="none" spc="0" normalizeH="0" baseline="0" noProof="0" dirty="0">
                <a:ln>
                  <a:noFill/>
                </a:ln>
                <a:solidFill>
                  <a:prstClr val="black"/>
                </a:solidFill>
                <a:effectLst/>
                <a:uLnTx/>
                <a:uFillTx/>
                <a:latin typeface="Tw Cen MT"/>
                <a:ea typeface="+mn-ea"/>
                <a:cs typeface="+mn-cs"/>
              </a:rPr>
              <a:t>Input Buffer</a:t>
            </a:r>
          </a:p>
        </p:txBody>
      </p:sp>
      <p:sp>
        <p:nvSpPr>
          <p:cNvPr id="96" name="Rectangle 95">
            <a:extLst>
              <a:ext uri="{FF2B5EF4-FFF2-40B4-BE49-F238E27FC236}">
                <a16:creationId xmlns:a16="http://schemas.microsoft.com/office/drawing/2014/main" id="{6624A9F0-1576-5842-8D87-560D7BA3EFA3}"/>
              </a:ext>
            </a:extLst>
          </p:cNvPr>
          <p:cNvSpPr/>
          <p:nvPr/>
        </p:nvSpPr>
        <p:spPr>
          <a:xfrm>
            <a:off x="9588137" y="3824244"/>
            <a:ext cx="565539" cy="365806"/>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777" b="0" i="0" u="none" strike="noStrike" kern="1200" cap="none" spc="0" normalizeH="0" baseline="0" noProof="0" dirty="0">
                <a:ln>
                  <a:noFill/>
                </a:ln>
                <a:solidFill>
                  <a:prstClr val="black"/>
                </a:solidFill>
                <a:effectLst/>
                <a:uLnTx/>
                <a:uFillTx/>
                <a:latin typeface="Tw Cen MT"/>
                <a:ea typeface="+mn-ea"/>
                <a:cs typeface="+mn-cs"/>
              </a:rPr>
              <a:t>Task</a:t>
            </a:r>
          </a:p>
        </p:txBody>
      </p:sp>
      <p:sp>
        <p:nvSpPr>
          <p:cNvPr id="97" name="Curved Down Arrow 96">
            <a:extLst>
              <a:ext uri="{FF2B5EF4-FFF2-40B4-BE49-F238E27FC236}">
                <a16:creationId xmlns:a16="http://schemas.microsoft.com/office/drawing/2014/main" id="{A6AFAF8E-1CC5-E441-BC6C-A64DB966EB65}"/>
              </a:ext>
            </a:extLst>
          </p:cNvPr>
          <p:cNvSpPr/>
          <p:nvPr/>
        </p:nvSpPr>
        <p:spPr>
          <a:xfrm>
            <a:off x="9663738" y="4182145"/>
            <a:ext cx="335876" cy="224811"/>
          </a:xfrm>
          <a:prstGeom prst="curved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Tw Cen MT"/>
              <a:ea typeface="+mn-ea"/>
              <a:cs typeface="+mn-cs"/>
            </a:endParaRPr>
          </a:p>
        </p:txBody>
      </p:sp>
      <p:sp>
        <p:nvSpPr>
          <p:cNvPr id="98" name="Curved Down Arrow 97">
            <a:extLst>
              <a:ext uri="{FF2B5EF4-FFF2-40B4-BE49-F238E27FC236}">
                <a16:creationId xmlns:a16="http://schemas.microsoft.com/office/drawing/2014/main" id="{48914067-5A85-1F48-AB7C-9319EEFB6214}"/>
              </a:ext>
            </a:extLst>
          </p:cNvPr>
          <p:cNvSpPr/>
          <p:nvPr/>
        </p:nvSpPr>
        <p:spPr>
          <a:xfrm rot="10800000">
            <a:off x="9639495" y="4458845"/>
            <a:ext cx="335876" cy="224811"/>
          </a:xfrm>
          <a:prstGeom prst="curved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Tw Cen MT"/>
              <a:ea typeface="+mn-ea"/>
              <a:cs typeface="+mn-cs"/>
            </a:endParaRPr>
          </a:p>
        </p:txBody>
      </p:sp>
      <p:cxnSp>
        <p:nvCxnSpPr>
          <p:cNvPr id="99" name="Straight Arrow Connector 98">
            <a:extLst>
              <a:ext uri="{FF2B5EF4-FFF2-40B4-BE49-F238E27FC236}">
                <a16:creationId xmlns:a16="http://schemas.microsoft.com/office/drawing/2014/main" id="{881F3D9A-2F1F-9E45-8976-A4F8CF1F9352}"/>
              </a:ext>
            </a:extLst>
          </p:cNvPr>
          <p:cNvCxnSpPr/>
          <p:nvPr/>
        </p:nvCxnSpPr>
        <p:spPr>
          <a:xfrm>
            <a:off x="9252752" y="4222673"/>
            <a:ext cx="22946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Rounded Rectangle 99">
            <a:extLst>
              <a:ext uri="{FF2B5EF4-FFF2-40B4-BE49-F238E27FC236}">
                <a16:creationId xmlns:a16="http://schemas.microsoft.com/office/drawing/2014/main" id="{46CEEF01-96AD-8347-89F7-15AA4115126F}"/>
              </a:ext>
            </a:extLst>
          </p:cNvPr>
          <p:cNvSpPr/>
          <p:nvPr/>
        </p:nvSpPr>
        <p:spPr>
          <a:xfrm>
            <a:off x="10422564" y="4202510"/>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101" name="Rounded Rectangle 100">
            <a:extLst>
              <a:ext uri="{FF2B5EF4-FFF2-40B4-BE49-F238E27FC236}">
                <a16:creationId xmlns:a16="http://schemas.microsoft.com/office/drawing/2014/main" id="{A2237AE7-898E-9B42-87D5-A8A98651E583}"/>
              </a:ext>
            </a:extLst>
          </p:cNvPr>
          <p:cNvSpPr/>
          <p:nvPr/>
        </p:nvSpPr>
        <p:spPr>
          <a:xfrm>
            <a:off x="10733529" y="4198160"/>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102" name="Rounded Rectangle 101">
            <a:extLst>
              <a:ext uri="{FF2B5EF4-FFF2-40B4-BE49-F238E27FC236}">
                <a16:creationId xmlns:a16="http://schemas.microsoft.com/office/drawing/2014/main" id="{FE5F2316-5BE7-3245-9190-3D872FD8AC34}"/>
              </a:ext>
            </a:extLst>
          </p:cNvPr>
          <p:cNvSpPr/>
          <p:nvPr/>
        </p:nvSpPr>
        <p:spPr>
          <a:xfrm>
            <a:off x="11044495" y="4195985"/>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103" name="Rounded Rectangle 102">
            <a:extLst>
              <a:ext uri="{FF2B5EF4-FFF2-40B4-BE49-F238E27FC236}">
                <a16:creationId xmlns:a16="http://schemas.microsoft.com/office/drawing/2014/main" id="{89E2791F-0189-C948-B22A-FC9218E43ED2}"/>
              </a:ext>
            </a:extLst>
          </p:cNvPr>
          <p:cNvSpPr/>
          <p:nvPr/>
        </p:nvSpPr>
        <p:spPr>
          <a:xfrm>
            <a:off x="11355460" y="4193812"/>
            <a:ext cx="310965" cy="5015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777" b="0" i="0" u="none" strike="noStrike" kern="1200" cap="none" spc="0" normalizeH="0" baseline="0" noProof="0" dirty="0">
              <a:ln>
                <a:noFill/>
              </a:ln>
              <a:solidFill>
                <a:prstClr val="black"/>
              </a:solidFill>
              <a:effectLst/>
              <a:uLnTx/>
              <a:uFillTx/>
              <a:latin typeface="Tw Cen MT"/>
              <a:ea typeface="+mn-ea"/>
              <a:cs typeface="+mn-cs"/>
            </a:endParaRPr>
          </a:p>
        </p:txBody>
      </p:sp>
      <p:sp>
        <p:nvSpPr>
          <p:cNvPr id="104" name="Rectangle 103">
            <a:extLst>
              <a:ext uri="{FF2B5EF4-FFF2-40B4-BE49-F238E27FC236}">
                <a16:creationId xmlns:a16="http://schemas.microsoft.com/office/drawing/2014/main" id="{4AB56824-F3AF-4D41-AD72-52B4B17226D2}"/>
              </a:ext>
            </a:extLst>
          </p:cNvPr>
          <p:cNvSpPr/>
          <p:nvPr/>
        </p:nvSpPr>
        <p:spPr>
          <a:xfrm>
            <a:off x="10229277" y="3862581"/>
            <a:ext cx="1425390" cy="365806"/>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777" b="0" i="0" u="none" strike="noStrike" kern="1200" cap="none" spc="0" normalizeH="0" baseline="0" noProof="0" dirty="0">
                <a:ln>
                  <a:noFill/>
                </a:ln>
                <a:solidFill>
                  <a:prstClr val="black"/>
                </a:solidFill>
                <a:effectLst/>
                <a:uLnTx/>
                <a:uFillTx/>
                <a:latin typeface="Tw Cen MT"/>
                <a:ea typeface="+mn-ea"/>
                <a:cs typeface="+mn-cs"/>
              </a:rPr>
              <a:t>Output Buffer</a:t>
            </a:r>
          </a:p>
        </p:txBody>
      </p:sp>
      <p:cxnSp>
        <p:nvCxnSpPr>
          <p:cNvPr id="105" name="Straight Arrow Connector 104">
            <a:extLst>
              <a:ext uri="{FF2B5EF4-FFF2-40B4-BE49-F238E27FC236}">
                <a16:creationId xmlns:a16="http://schemas.microsoft.com/office/drawing/2014/main" id="{04E02DCD-BE63-2F4C-9969-1DC880D59A70}"/>
              </a:ext>
            </a:extLst>
          </p:cNvPr>
          <p:cNvCxnSpPr/>
          <p:nvPr/>
        </p:nvCxnSpPr>
        <p:spPr>
          <a:xfrm>
            <a:off x="10197022" y="4466722"/>
            <a:ext cx="22946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Curved Connector 105">
            <a:extLst>
              <a:ext uri="{FF2B5EF4-FFF2-40B4-BE49-F238E27FC236}">
                <a16:creationId xmlns:a16="http://schemas.microsoft.com/office/drawing/2014/main" id="{9F18C82B-3E70-B74B-BA69-A8FE2766AD4C}"/>
              </a:ext>
            </a:extLst>
          </p:cNvPr>
          <p:cNvCxnSpPr>
            <a:cxnSpLocks/>
            <a:stCxn id="5" idx="3"/>
            <a:endCxn id="58" idx="1"/>
          </p:cNvCxnSpPr>
          <p:nvPr/>
        </p:nvCxnSpPr>
        <p:spPr>
          <a:xfrm flipV="1">
            <a:off x="2890150" y="2649051"/>
            <a:ext cx="470296" cy="1573196"/>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urved Connector 107">
            <a:extLst>
              <a:ext uri="{FF2B5EF4-FFF2-40B4-BE49-F238E27FC236}">
                <a16:creationId xmlns:a16="http://schemas.microsoft.com/office/drawing/2014/main" id="{B10B9063-2C26-CC4F-A0EE-FB628E13DA99}"/>
              </a:ext>
            </a:extLst>
          </p:cNvPr>
          <p:cNvCxnSpPr>
            <a:cxnSpLocks/>
            <a:stCxn id="5" idx="3"/>
            <a:endCxn id="41" idx="1"/>
          </p:cNvCxnSpPr>
          <p:nvPr/>
        </p:nvCxnSpPr>
        <p:spPr>
          <a:xfrm flipV="1">
            <a:off x="2890150" y="4099687"/>
            <a:ext cx="489857" cy="122560"/>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urved Connector 110">
            <a:extLst>
              <a:ext uri="{FF2B5EF4-FFF2-40B4-BE49-F238E27FC236}">
                <a16:creationId xmlns:a16="http://schemas.microsoft.com/office/drawing/2014/main" id="{637B6602-5E32-7C43-AE6A-2563EDD543BD}"/>
              </a:ext>
            </a:extLst>
          </p:cNvPr>
          <p:cNvCxnSpPr>
            <a:cxnSpLocks/>
            <a:stCxn id="5" idx="3"/>
            <a:endCxn id="20" idx="1"/>
          </p:cNvCxnSpPr>
          <p:nvPr/>
        </p:nvCxnSpPr>
        <p:spPr>
          <a:xfrm>
            <a:off x="2890150" y="4222247"/>
            <a:ext cx="489857" cy="884823"/>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urved Connector 113">
            <a:extLst>
              <a:ext uri="{FF2B5EF4-FFF2-40B4-BE49-F238E27FC236}">
                <a16:creationId xmlns:a16="http://schemas.microsoft.com/office/drawing/2014/main" id="{961410F2-2B19-CE43-B545-1583C33D1768}"/>
              </a:ext>
            </a:extLst>
          </p:cNvPr>
          <p:cNvCxnSpPr>
            <a:cxnSpLocks/>
            <a:stCxn id="41" idx="3"/>
            <a:endCxn id="89" idx="1"/>
          </p:cNvCxnSpPr>
          <p:nvPr/>
        </p:nvCxnSpPr>
        <p:spPr>
          <a:xfrm>
            <a:off x="7277475" y="4099687"/>
            <a:ext cx="618115" cy="213576"/>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urved Connector 117">
            <a:extLst>
              <a:ext uri="{FF2B5EF4-FFF2-40B4-BE49-F238E27FC236}">
                <a16:creationId xmlns:a16="http://schemas.microsoft.com/office/drawing/2014/main" id="{756CA8B6-0387-9C4E-89C3-F2781BE8245B}"/>
              </a:ext>
            </a:extLst>
          </p:cNvPr>
          <p:cNvCxnSpPr>
            <a:cxnSpLocks/>
            <a:stCxn id="20" idx="3"/>
            <a:endCxn id="89" idx="1"/>
          </p:cNvCxnSpPr>
          <p:nvPr/>
        </p:nvCxnSpPr>
        <p:spPr>
          <a:xfrm flipV="1">
            <a:off x="7277475" y="4313263"/>
            <a:ext cx="618115" cy="793807"/>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Rounded Rectangular Callout 122">
            <a:extLst>
              <a:ext uri="{FF2B5EF4-FFF2-40B4-BE49-F238E27FC236}">
                <a16:creationId xmlns:a16="http://schemas.microsoft.com/office/drawing/2014/main" id="{078D82A8-AD23-CD49-A23F-78F549B7015B}"/>
              </a:ext>
            </a:extLst>
          </p:cNvPr>
          <p:cNvSpPr/>
          <p:nvPr/>
        </p:nvSpPr>
        <p:spPr>
          <a:xfrm>
            <a:off x="641221" y="5191147"/>
            <a:ext cx="1960606" cy="973574"/>
          </a:xfrm>
          <a:prstGeom prst="wedgeRoundRectCallout">
            <a:avLst>
              <a:gd name="adj1" fmla="val 74942"/>
              <a:gd name="adj2" fmla="val -11320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Buffer.LinkTo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Buffer.LinkTo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(transf1);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Buffer.LinkTo</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(transf2);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4" name="Rounded Rectangular Callout 123">
            <a:extLst>
              <a:ext uri="{FF2B5EF4-FFF2-40B4-BE49-F238E27FC236}">
                <a16:creationId xmlns:a16="http://schemas.microsoft.com/office/drawing/2014/main" id="{0D970B9E-1A3B-D848-AF19-DE704C0C27E2}"/>
              </a:ext>
            </a:extLst>
          </p:cNvPr>
          <p:cNvSpPr/>
          <p:nvPr/>
        </p:nvSpPr>
        <p:spPr>
          <a:xfrm>
            <a:off x="7703132" y="2360206"/>
            <a:ext cx="1960606" cy="596690"/>
          </a:xfrm>
          <a:prstGeom prst="wedgeRoundRectCallout">
            <a:avLst>
              <a:gd name="adj1" fmla="val -59977"/>
              <a:gd name="adj2" fmla="val 24254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transf1.LinkTo(join);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transf2.LinkTo(join);</a:t>
            </a:r>
          </a:p>
        </p:txBody>
      </p:sp>
    </p:spTree>
    <p:extLst>
      <p:ext uri="{BB962C8B-B14F-4D97-AF65-F5344CB8AC3E}">
        <p14:creationId xmlns:p14="http://schemas.microsoft.com/office/powerpoint/2010/main" val="1879357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15669" y="1283370"/>
            <a:ext cx="8400475" cy="4945780"/>
          </a:xfrm>
          <a:prstGeom prst="rect">
            <a:avLst/>
          </a:prstGeom>
        </p:spPr>
      </p:pic>
      <p:pic>
        <p:nvPicPr>
          <p:cNvPr id="5" name="Picture 4"/>
          <p:cNvPicPr>
            <a:picLocks noChangeAspect="1"/>
          </p:cNvPicPr>
          <p:nvPr/>
        </p:nvPicPr>
        <p:blipFill>
          <a:blip r:embed="rId3"/>
          <a:stretch>
            <a:fillRect/>
          </a:stretch>
        </p:blipFill>
        <p:spPr>
          <a:xfrm>
            <a:off x="-304800" y="1600200"/>
            <a:ext cx="12192000" cy="5071872"/>
          </a:xfrm>
          <a:prstGeom prst="rect">
            <a:avLst/>
          </a:prstGeom>
        </p:spPr>
      </p:pic>
    </p:spTree>
    <p:extLst>
      <p:ext uri="{BB962C8B-B14F-4D97-AF65-F5344CB8AC3E}">
        <p14:creationId xmlns:p14="http://schemas.microsoft.com/office/powerpoint/2010/main" val="2035923455"/>
      </p:ext>
    </p:extLst>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1164" y="1851697"/>
            <a:ext cx="11653523" cy="1796217"/>
          </a:xfrm>
        </p:spPr>
        <p:txBody>
          <a:bodyPr/>
          <a:lstStyle/>
          <a:p>
            <a:r>
              <a:rPr lang="en-US" sz="8800" dirty="0">
                <a:solidFill>
                  <a:schemeClr val="tx1"/>
                </a:solidFill>
              </a:rPr>
              <a:t>Parallel Web-Crawler</a:t>
            </a:r>
            <a:endParaRPr lang="en-US" dirty="0">
              <a:solidFill>
                <a:schemeClr val="tx1"/>
              </a:solidFill>
            </a:endParaRPr>
          </a:p>
        </p:txBody>
      </p:sp>
    </p:spTree>
    <p:extLst>
      <p:ext uri="{BB962C8B-B14F-4D97-AF65-F5344CB8AC3E}">
        <p14:creationId xmlns:p14="http://schemas.microsoft.com/office/powerpoint/2010/main" val="233462606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000" y="0"/>
            <a:ext cx="10515600" cy="1747838"/>
          </a:xfrm>
        </p:spPr>
        <p:txBody>
          <a:bodyPr>
            <a:normAutofit/>
          </a:bodyPr>
          <a:lstStyle/>
          <a:p>
            <a:r>
              <a:rPr lang="en-US" dirty="0"/>
              <a:t>A TPL Dataflow based WebCrawler</a:t>
            </a:r>
          </a:p>
        </p:txBody>
      </p:sp>
      <p:sp>
        <p:nvSpPr>
          <p:cNvPr id="30" name="Rounded Rectangle 29">
            <a:extLst>
              <a:ext uri="{FF2B5EF4-FFF2-40B4-BE49-F238E27FC236}">
                <a16:creationId xmlns:a16="http://schemas.microsoft.com/office/drawing/2014/main" id="{9AAD2052-B32F-1247-9AC1-20F7B815CE17}"/>
              </a:ext>
            </a:extLst>
          </p:cNvPr>
          <p:cNvSpPr/>
          <p:nvPr/>
        </p:nvSpPr>
        <p:spPr>
          <a:xfrm>
            <a:off x="6410174" y="1959642"/>
            <a:ext cx="1233054" cy="78278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Download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Web Page</a:t>
            </a:r>
          </a:p>
        </p:txBody>
      </p:sp>
      <p:sp>
        <p:nvSpPr>
          <p:cNvPr id="31" name="Folded Corner 30">
            <a:extLst>
              <a:ext uri="{FF2B5EF4-FFF2-40B4-BE49-F238E27FC236}">
                <a16:creationId xmlns:a16="http://schemas.microsoft.com/office/drawing/2014/main" id="{DD46282F-6092-1942-87A9-923DB18780F0}"/>
              </a:ext>
            </a:extLst>
          </p:cNvPr>
          <p:cNvSpPr/>
          <p:nvPr/>
        </p:nvSpPr>
        <p:spPr>
          <a:xfrm>
            <a:off x="6313190" y="5067217"/>
            <a:ext cx="1537855" cy="893618"/>
          </a:xfrm>
          <a:prstGeom prst="foldedCorne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Image Processor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(Write to disk)</a:t>
            </a:r>
          </a:p>
        </p:txBody>
      </p:sp>
      <p:sp>
        <p:nvSpPr>
          <p:cNvPr id="32" name="Hexagon 31">
            <a:extLst>
              <a:ext uri="{FF2B5EF4-FFF2-40B4-BE49-F238E27FC236}">
                <a16:creationId xmlns:a16="http://schemas.microsoft.com/office/drawing/2014/main" id="{8DF42AD7-F293-964C-A4E7-EBD0B72EDAF6}"/>
              </a:ext>
            </a:extLst>
          </p:cNvPr>
          <p:cNvSpPr/>
          <p:nvPr/>
        </p:nvSpPr>
        <p:spPr>
          <a:xfrm>
            <a:off x="6292409" y="3273053"/>
            <a:ext cx="1468583" cy="685801"/>
          </a:xfrm>
          <a:prstGeom prst="hexago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Broadcast</a:t>
            </a:r>
          </a:p>
        </p:txBody>
      </p:sp>
      <p:sp>
        <p:nvSpPr>
          <p:cNvPr id="33" name="Rounded Rectangle 32">
            <a:extLst>
              <a:ext uri="{FF2B5EF4-FFF2-40B4-BE49-F238E27FC236}">
                <a16:creationId xmlns:a16="http://schemas.microsoft.com/office/drawing/2014/main" id="{E93CCE87-B556-9C4B-BCAE-1247FDC1B705}"/>
              </a:ext>
            </a:extLst>
          </p:cNvPr>
          <p:cNvSpPr/>
          <p:nvPr/>
        </p:nvSpPr>
        <p:spPr>
          <a:xfrm>
            <a:off x="3878255" y="3273053"/>
            <a:ext cx="1233054" cy="78278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Image Parser</a:t>
            </a:r>
          </a:p>
        </p:txBody>
      </p:sp>
      <p:sp>
        <p:nvSpPr>
          <p:cNvPr id="34" name="Rounded Rectangle 33">
            <a:extLst>
              <a:ext uri="{FF2B5EF4-FFF2-40B4-BE49-F238E27FC236}">
                <a16:creationId xmlns:a16="http://schemas.microsoft.com/office/drawing/2014/main" id="{6ECE4D1E-B0C1-4149-AC78-67C7CE57CA38}"/>
              </a:ext>
            </a:extLst>
          </p:cNvPr>
          <p:cNvSpPr/>
          <p:nvPr/>
        </p:nvSpPr>
        <p:spPr>
          <a:xfrm>
            <a:off x="8325565" y="3958854"/>
            <a:ext cx="1233054" cy="78278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Link Parser</a:t>
            </a:r>
          </a:p>
        </p:txBody>
      </p:sp>
      <p:sp>
        <p:nvSpPr>
          <p:cNvPr id="35" name="Hexagon 34">
            <a:extLst>
              <a:ext uri="{FF2B5EF4-FFF2-40B4-BE49-F238E27FC236}">
                <a16:creationId xmlns:a16="http://schemas.microsoft.com/office/drawing/2014/main" id="{5D5645F7-ABEB-5046-AD33-8C89185CBD65}"/>
              </a:ext>
            </a:extLst>
          </p:cNvPr>
          <p:cNvSpPr/>
          <p:nvPr/>
        </p:nvSpPr>
        <p:spPr>
          <a:xfrm>
            <a:off x="9688208" y="3154331"/>
            <a:ext cx="1468583" cy="685801"/>
          </a:xfrm>
          <a:prstGeom prst="hexago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Broadcast</a:t>
            </a:r>
          </a:p>
        </p:txBody>
      </p:sp>
      <p:cxnSp>
        <p:nvCxnSpPr>
          <p:cNvPr id="36" name="Curved Connector 35">
            <a:extLst>
              <a:ext uri="{FF2B5EF4-FFF2-40B4-BE49-F238E27FC236}">
                <a16:creationId xmlns:a16="http://schemas.microsoft.com/office/drawing/2014/main" id="{32AF5E85-3149-A04B-BE27-FA6F7358049E}"/>
              </a:ext>
            </a:extLst>
          </p:cNvPr>
          <p:cNvCxnSpPr>
            <a:stCxn id="30" idx="2"/>
          </p:cNvCxnSpPr>
          <p:nvPr/>
        </p:nvCxnSpPr>
        <p:spPr>
          <a:xfrm rot="5400000">
            <a:off x="6761387" y="3007738"/>
            <a:ext cx="530629" cy="1"/>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52AFC774-CF1A-5641-8D89-5969A662430B}"/>
              </a:ext>
            </a:extLst>
          </p:cNvPr>
          <p:cNvCxnSpPr>
            <a:cxnSpLocks/>
            <a:stCxn id="32" idx="3"/>
            <a:endCxn id="33" idx="3"/>
          </p:cNvCxnSpPr>
          <p:nvPr/>
        </p:nvCxnSpPr>
        <p:spPr>
          <a:xfrm rot="10800000" flipV="1">
            <a:off x="5111309" y="3615954"/>
            <a:ext cx="1181100" cy="48490"/>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8FB86F65-AFF9-FF46-95FF-98066ACCE990}"/>
              </a:ext>
            </a:extLst>
          </p:cNvPr>
          <p:cNvCxnSpPr>
            <a:cxnSpLocks/>
            <a:stCxn id="33" idx="2"/>
            <a:endCxn id="31" idx="0"/>
          </p:cNvCxnSpPr>
          <p:nvPr/>
        </p:nvCxnSpPr>
        <p:spPr>
          <a:xfrm rot="16200000" flipH="1">
            <a:off x="5282759" y="3267858"/>
            <a:ext cx="1011382" cy="2587336"/>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0713CA5B-5E16-8B49-8113-5DC8167983E8}"/>
              </a:ext>
            </a:extLst>
          </p:cNvPr>
          <p:cNvCxnSpPr>
            <a:cxnSpLocks/>
            <a:stCxn id="32" idx="0"/>
            <a:endCxn id="34" idx="0"/>
          </p:cNvCxnSpPr>
          <p:nvPr/>
        </p:nvCxnSpPr>
        <p:spPr>
          <a:xfrm>
            <a:off x="7760992" y="3615954"/>
            <a:ext cx="1181100" cy="342900"/>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64A10220-1023-084A-B465-7056577F7E2C}"/>
              </a:ext>
            </a:extLst>
          </p:cNvPr>
          <p:cNvCxnSpPr>
            <a:cxnSpLocks/>
            <a:stCxn id="34" idx="3"/>
            <a:endCxn id="35" idx="3"/>
          </p:cNvCxnSpPr>
          <p:nvPr/>
        </p:nvCxnSpPr>
        <p:spPr>
          <a:xfrm flipV="1">
            <a:off x="9558619" y="3497232"/>
            <a:ext cx="129589" cy="853013"/>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22E0BF6C-84AB-B94F-A5DA-17A12A05B16D}"/>
              </a:ext>
            </a:extLst>
          </p:cNvPr>
          <p:cNvCxnSpPr>
            <a:cxnSpLocks/>
          </p:cNvCxnSpPr>
          <p:nvPr/>
        </p:nvCxnSpPr>
        <p:spPr>
          <a:xfrm rot="16200000" flipV="1">
            <a:off x="8937381" y="1024522"/>
            <a:ext cx="722860" cy="3342113"/>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7E477151-D8A3-7544-9103-C59B17A949DA}"/>
              </a:ext>
            </a:extLst>
          </p:cNvPr>
          <p:cNvCxnSpPr>
            <a:cxnSpLocks/>
          </p:cNvCxnSpPr>
          <p:nvPr/>
        </p:nvCxnSpPr>
        <p:spPr>
          <a:xfrm rot="5400000">
            <a:off x="8552969" y="3171598"/>
            <a:ext cx="1754332" cy="3134296"/>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Can 2">
            <a:extLst>
              <a:ext uri="{FF2B5EF4-FFF2-40B4-BE49-F238E27FC236}">
                <a16:creationId xmlns:a16="http://schemas.microsoft.com/office/drawing/2014/main" id="{B2093C41-FC68-0C47-8121-3E0AB2E33716}"/>
              </a:ext>
            </a:extLst>
          </p:cNvPr>
          <p:cNvSpPr/>
          <p:nvPr/>
        </p:nvSpPr>
        <p:spPr>
          <a:xfrm>
            <a:off x="9211793" y="5356451"/>
            <a:ext cx="994690" cy="82457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Local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File</a:t>
            </a:r>
          </a:p>
        </p:txBody>
      </p:sp>
      <p:cxnSp>
        <p:nvCxnSpPr>
          <p:cNvPr id="23" name="Curved Connector 22">
            <a:extLst>
              <a:ext uri="{FF2B5EF4-FFF2-40B4-BE49-F238E27FC236}">
                <a16:creationId xmlns:a16="http://schemas.microsoft.com/office/drawing/2014/main" id="{4ACF1B72-8749-0342-B8AE-6D10FA392435}"/>
              </a:ext>
            </a:extLst>
          </p:cNvPr>
          <p:cNvCxnSpPr>
            <a:cxnSpLocks/>
            <a:stCxn id="31" idx="2"/>
            <a:endCxn id="3" idx="2"/>
          </p:cNvCxnSpPr>
          <p:nvPr/>
        </p:nvCxnSpPr>
        <p:spPr>
          <a:xfrm rot="5400000" flipH="1" flipV="1">
            <a:off x="8050907" y="4799950"/>
            <a:ext cx="192095" cy="2129675"/>
          </a:xfrm>
          <a:prstGeom prst="curvedConnector4">
            <a:avLst>
              <a:gd name="adj1" fmla="val -119004"/>
              <a:gd name="adj2" fmla="val 6805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05F4B51-FC91-9D40-A35B-255B730D9ADB}"/>
              </a:ext>
            </a:extLst>
          </p:cNvPr>
          <p:cNvSpPr/>
          <p:nvPr/>
        </p:nvSpPr>
        <p:spPr>
          <a:xfrm>
            <a:off x="295124" y="3408764"/>
            <a:ext cx="6096000" cy="2862322"/>
          </a:xfrm>
          <a:prstGeom prst="rect">
            <a:avLst/>
          </a:prstGeom>
        </p:spPr>
        <p:txBody>
          <a:bodyPr>
            <a:spAutoFit/>
          </a:bodyPr>
          <a:lstStyle/>
          <a:p>
            <a:pPr marL="342900" marR="0" lvl="0" indent="-342900" algn="l" defTabSz="914400" rtl="0" eaLnBrk="1" fontAlgn="base" latinLnBrk="0" hangingPunct="1">
              <a:lnSpc>
                <a:spcPct val="100000"/>
              </a:lnSpc>
              <a:spcBef>
                <a:spcPts val="0"/>
              </a:spcBef>
              <a:spcAft>
                <a:spcPts val="0"/>
              </a:spcAft>
              <a:buClrTx/>
              <a:buSzPts val="1000"/>
              <a:buFont typeface="Symbol" pitchFamily="2" charset="2"/>
              <a:buChar char=""/>
              <a:tabLst>
                <a:tab pos="457200" algn="l"/>
              </a:tabLst>
              <a:defRPr/>
            </a:pPr>
            <a:endParaRPr kumimoji="0" lang="en-US" sz="1800" b="0" i="0" u="none" strike="noStrike" kern="1200" cap="none" spc="0" normalizeH="0" baseline="0" noProof="0" dirty="0">
              <a:ln>
                <a:noFill/>
              </a:ln>
              <a:solidFill>
                <a:srgbClr val="333333"/>
              </a:solidFill>
              <a:effectLst/>
              <a:uLnTx/>
              <a:uFillTx/>
              <a:latin typeface="Georgia" panose="02040502050405020303" pitchFamily="18" charset="0"/>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0"/>
              </a:spcBef>
              <a:spcAft>
                <a:spcPts val="0"/>
              </a:spcAft>
              <a:buClrTx/>
              <a:buSzPts val="1000"/>
              <a:buFont typeface="Symbol" pitchFamily="2" charset="2"/>
              <a:buChar char=""/>
              <a:tabLst>
                <a:tab pos="457200" algn="l"/>
              </a:tabLst>
              <a:defRPr/>
            </a:pPr>
            <a:endParaRPr kumimoji="0" lang="en-US" sz="1800" b="0" i="0" u="none" strike="noStrike" kern="1200" cap="none" spc="0" normalizeH="0" baseline="0" noProof="0" dirty="0">
              <a:ln>
                <a:noFill/>
              </a:ln>
              <a:solidFill>
                <a:srgbClr val="333333"/>
              </a:solidFill>
              <a:effectLst/>
              <a:uLnTx/>
              <a:uFillTx/>
              <a:latin typeface="Georgia" panose="02040502050405020303" pitchFamily="18" charset="0"/>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0"/>
              </a:spcBef>
              <a:spcAft>
                <a:spcPts val="0"/>
              </a:spcAft>
              <a:buClrTx/>
              <a:buSzPts val="1000"/>
              <a:buFont typeface="Symbol" pitchFamily="2" charset="2"/>
              <a:buChar char=""/>
              <a:tabLst>
                <a:tab pos="457200" algn="l"/>
              </a:tabLst>
              <a:defRPr/>
            </a:pPr>
            <a:endParaRPr kumimoji="0" lang="en-US" sz="1800" b="0" i="0" u="none" strike="noStrike" kern="1200" cap="none" spc="0" normalizeH="0" baseline="0" noProof="0" dirty="0">
              <a:ln>
                <a:noFill/>
              </a:ln>
              <a:solidFill>
                <a:srgbClr val="333333"/>
              </a:solidFill>
              <a:effectLst/>
              <a:uLnTx/>
              <a:uFillTx/>
              <a:latin typeface="Georgia" panose="02040502050405020303" pitchFamily="18" charset="0"/>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0"/>
              </a:spcBef>
              <a:spcAft>
                <a:spcPts val="0"/>
              </a:spcAft>
              <a:buClrTx/>
              <a:buSzPts val="1000"/>
              <a:buFont typeface="Symbol" pitchFamily="2" charset="2"/>
              <a:buChar char=""/>
              <a:tabLst>
                <a:tab pos="457200" algn="l"/>
              </a:tabLst>
              <a:defRPr/>
            </a:pPr>
            <a:r>
              <a:rPr kumimoji="0" lang="en-US" sz="1800" b="0" i="0" u="none" strike="noStrike" kern="1200" cap="none" spc="0" normalizeH="0" baseline="0" noProof="0" dirty="0">
                <a:ln>
                  <a:noFill/>
                </a:ln>
                <a:solidFill>
                  <a:srgbClr val="333333"/>
                </a:solidFill>
                <a:effectLst/>
                <a:uLnTx/>
                <a:uFillTx/>
                <a:latin typeface="Georgia" panose="02040502050405020303" pitchFamily="18" charset="0"/>
                <a:ea typeface="Calibri" panose="020F0502020204030204" pitchFamily="34" charset="0"/>
                <a:cs typeface="Times New Roman" panose="02020603050405020304" pitchFamily="18" charset="0"/>
              </a:rPr>
              <a:t>Download web pages asynchronously.</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0"/>
              </a:spcBef>
              <a:spcAft>
                <a:spcPts val="0"/>
              </a:spcAft>
              <a:buClrTx/>
              <a:buSzPts val="1000"/>
              <a:buFont typeface="Symbol" pitchFamily="2" charset="2"/>
              <a:buChar char=""/>
              <a:tabLst>
                <a:tab pos="457200" algn="l"/>
              </a:tabLst>
              <a:defRPr/>
            </a:pPr>
            <a:r>
              <a:rPr kumimoji="0" lang="en-US" sz="1800" b="0" i="0" u="none" strike="noStrike" kern="1200" cap="none" spc="0" normalizeH="0" baseline="0" noProof="0" dirty="0">
                <a:ln>
                  <a:noFill/>
                </a:ln>
                <a:solidFill>
                  <a:srgbClr val="333333"/>
                </a:solidFill>
                <a:effectLst/>
                <a:uLnTx/>
                <a:uFillTx/>
                <a:latin typeface="Georgia" panose="02040502050405020303" pitchFamily="18" charset="0"/>
                <a:ea typeface="Calibri" panose="020F0502020204030204" pitchFamily="34" charset="0"/>
                <a:cs typeface="Times New Roman" panose="02020603050405020304" pitchFamily="18" charset="0"/>
              </a:rPr>
              <a:t>Download max 4 web pages in parallel.</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0"/>
              </a:spcBef>
              <a:spcAft>
                <a:spcPts val="0"/>
              </a:spcAft>
              <a:buClrTx/>
              <a:buSzPts val="1000"/>
              <a:buFont typeface="Symbol" pitchFamily="2" charset="2"/>
              <a:buChar char=""/>
              <a:tabLst>
                <a:tab pos="457200" algn="l"/>
              </a:tabLst>
              <a:defRPr/>
            </a:pPr>
            <a:r>
              <a:rPr kumimoji="0" lang="en-US" sz="1800" b="0" i="0" u="none" strike="noStrike" kern="1200" cap="none" spc="0" normalizeH="0" baseline="0" noProof="0" dirty="0">
                <a:ln>
                  <a:noFill/>
                </a:ln>
                <a:solidFill>
                  <a:srgbClr val="333333"/>
                </a:solidFill>
                <a:effectLst/>
                <a:uLnTx/>
                <a:uFillTx/>
                <a:latin typeface="Georgia" panose="02040502050405020303" pitchFamily="18" charset="0"/>
                <a:ea typeface="Calibri" panose="020F0502020204030204" pitchFamily="34" charset="0"/>
                <a:cs typeface="Times New Roman" panose="02020603050405020304" pitchFamily="18" charset="0"/>
              </a:rPr>
              <a:t>Traverse  the web pages links tree.</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0"/>
              </a:spcBef>
              <a:spcAft>
                <a:spcPts val="0"/>
              </a:spcAft>
              <a:buClrTx/>
              <a:buSzPts val="1000"/>
              <a:buFont typeface="Symbol" pitchFamily="2" charset="2"/>
              <a:buChar char=""/>
              <a:tabLst>
                <a:tab pos="457200" algn="l"/>
              </a:tabLst>
              <a:defRPr/>
            </a:pPr>
            <a:r>
              <a:rPr kumimoji="0" lang="en-US" sz="1800" b="0" i="0" u="none" strike="noStrike" kern="1200" cap="none" spc="0" normalizeH="0" baseline="0" noProof="0" dirty="0">
                <a:ln>
                  <a:noFill/>
                </a:ln>
                <a:solidFill>
                  <a:srgbClr val="333333"/>
                </a:solidFill>
                <a:effectLst/>
                <a:uLnTx/>
                <a:uFillTx/>
                <a:latin typeface="Georgia" panose="02040502050405020303" pitchFamily="18" charset="0"/>
                <a:ea typeface="Calibri" panose="020F0502020204030204" pitchFamily="34" charset="0"/>
                <a:cs typeface="Times New Roman" panose="02020603050405020304" pitchFamily="18" charset="0"/>
              </a:rPr>
              <a:t>Parse for links to images.</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0"/>
              </a:spcBef>
              <a:spcAft>
                <a:spcPts val="0"/>
              </a:spcAft>
              <a:buClrTx/>
              <a:buSzPts val="1000"/>
              <a:buFont typeface="Symbol" pitchFamily="2" charset="2"/>
              <a:buChar char=""/>
              <a:tabLst>
                <a:tab pos="457200" algn="l"/>
              </a:tabLst>
              <a:defRPr/>
            </a:pPr>
            <a:r>
              <a:rPr kumimoji="0" lang="en-US" sz="1800" b="0" i="0" u="none" strike="noStrike" kern="1200" cap="none" spc="0" normalizeH="0" baseline="0" noProof="0" dirty="0">
                <a:ln>
                  <a:noFill/>
                </a:ln>
                <a:solidFill>
                  <a:srgbClr val="333333"/>
                </a:solidFill>
                <a:effectLst/>
                <a:uLnTx/>
                <a:uFillTx/>
                <a:latin typeface="Georgia" panose="02040502050405020303" pitchFamily="18" charset="0"/>
                <a:ea typeface="Calibri" panose="020F0502020204030204" pitchFamily="34" charset="0"/>
                <a:cs typeface="Times New Roman" panose="02020603050405020304" pitchFamily="18" charset="0"/>
              </a:rPr>
              <a:t>Download jpg images to disk.</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base" latinLnBrk="0" hangingPunct="1">
              <a:lnSpc>
                <a:spcPct val="100000"/>
              </a:lnSpc>
              <a:spcBef>
                <a:spcPts val="0"/>
              </a:spcBef>
              <a:spcAft>
                <a:spcPts val="0"/>
              </a:spcAft>
              <a:buClrTx/>
              <a:buSzPts val="1000"/>
              <a:buFont typeface="Symbol" pitchFamily="2" charset="2"/>
              <a:buChar char=""/>
              <a:tabLst>
                <a:tab pos="457200" algn="l"/>
              </a:tabLst>
              <a:defRPr/>
            </a:pPr>
            <a:r>
              <a:rPr kumimoji="0" lang="en-US" sz="1800" b="0" i="0" u="none" strike="noStrike" kern="1200" cap="none" spc="0" normalizeH="0" baseline="0" noProof="0" dirty="0">
                <a:ln>
                  <a:noFill/>
                </a:ln>
                <a:solidFill>
                  <a:srgbClr val="333333"/>
                </a:solidFill>
                <a:effectLst/>
                <a:uLnTx/>
                <a:uFillTx/>
                <a:latin typeface="Georgia" panose="02040502050405020303" pitchFamily="18" charset="0"/>
                <a:ea typeface="Calibri" panose="020F0502020204030204" pitchFamily="34" charset="0"/>
                <a:cs typeface="Times New Roman" panose="02020603050405020304" pitchFamily="18" charset="0"/>
              </a:rPr>
              <a:t>Download the images using </a:t>
            </a:r>
            <a:r>
              <a:rPr kumimoji="0" lang="en-US" sz="1800" b="0" i="0" u="none" strike="noStrike" kern="1200" cap="none" spc="0" normalizeH="0" baseline="0" noProof="0" dirty="0" err="1">
                <a:ln>
                  <a:noFill/>
                </a:ln>
                <a:solidFill>
                  <a:srgbClr val="333333"/>
                </a:solidFill>
                <a:effectLst/>
                <a:uLnTx/>
                <a:uFillTx/>
                <a:latin typeface="Georgia" panose="02040502050405020303" pitchFamily="18" charset="0"/>
                <a:ea typeface="Calibri" panose="020F0502020204030204" pitchFamily="34" charset="0"/>
                <a:cs typeface="Times New Roman" panose="02020603050405020304" pitchFamily="18" charset="0"/>
              </a:rPr>
              <a:t>async</a:t>
            </a:r>
            <a:r>
              <a:rPr kumimoji="0" lang="en-US" sz="1800" b="0" i="0" u="none" strike="noStrike" kern="1200" cap="none" spc="0" normalizeH="0" baseline="0" noProof="0" dirty="0">
                <a:ln>
                  <a:noFill/>
                </a:ln>
                <a:solidFill>
                  <a:srgbClr val="333333"/>
                </a:solidFill>
                <a:effectLst/>
                <a:uLnTx/>
                <a:uFillTx/>
                <a:latin typeface="Georgia" panose="02040502050405020303" pitchFamily="18" charset="0"/>
                <a:ea typeface="Calibri" panose="020F0502020204030204" pitchFamily="34" charset="0"/>
                <a:cs typeface="Times New Roman" panose="02020603050405020304" pitchFamily="18" charset="0"/>
              </a:rPr>
              <a:t> </a:t>
            </a:r>
          </a:p>
          <a:p>
            <a:pPr marL="800100" marR="0" lvl="1" indent="-342900" algn="l" defTabSz="914400" rtl="0" eaLnBrk="1" fontAlgn="base" latinLnBrk="0" hangingPunct="1">
              <a:lnSpc>
                <a:spcPct val="100000"/>
              </a:lnSpc>
              <a:spcBef>
                <a:spcPts val="0"/>
              </a:spcBef>
              <a:spcAft>
                <a:spcPts val="0"/>
              </a:spcAft>
              <a:buClrTx/>
              <a:buSzPts val="1000"/>
              <a:buFont typeface="Symbol" pitchFamily="2" charset="2"/>
              <a:buChar char=""/>
              <a:tabLst>
                <a:tab pos="457200" algn="l"/>
              </a:tabLst>
              <a:defRPr/>
            </a:pPr>
            <a:r>
              <a:rPr kumimoji="0" lang="en-US" sz="1800" b="0" i="0" u="none" strike="noStrike" kern="1200" cap="none" spc="0" normalizeH="0" baseline="0" noProof="0" dirty="0">
                <a:ln>
                  <a:noFill/>
                </a:ln>
                <a:solidFill>
                  <a:srgbClr val="333333"/>
                </a:solidFill>
                <a:effectLst/>
                <a:uLnTx/>
                <a:uFillTx/>
                <a:latin typeface="Georgia" panose="02040502050405020303" pitchFamily="18" charset="0"/>
                <a:ea typeface="Calibri" panose="020F0502020204030204" pitchFamily="34" charset="0"/>
                <a:cs typeface="Times New Roman" panose="02020603050405020304" pitchFamily="18" charset="0"/>
              </a:rPr>
              <a:t>(parallel </a:t>
            </a:r>
            <a:r>
              <a:rPr kumimoji="0" lang="en-US" sz="1800" b="0" i="0" u="none" strike="noStrike" kern="1200" cap="none" spc="0" normalizeH="0" baseline="0" noProof="0" dirty="0" err="1">
                <a:ln>
                  <a:noFill/>
                </a:ln>
                <a:solidFill>
                  <a:srgbClr val="333333"/>
                </a:solidFill>
                <a:effectLst/>
                <a:uLnTx/>
                <a:uFillTx/>
                <a:latin typeface="Georgia" panose="02040502050405020303" pitchFamily="18" charset="0"/>
                <a:ea typeface="Calibri" panose="020F0502020204030204" pitchFamily="34" charset="0"/>
                <a:cs typeface="Times New Roman" panose="02020603050405020304" pitchFamily="18" charset="0"/>
              </a:rPr>
              <a:t>async</a:t>
            </a:r>
            <a:r>
              <a:rPr kumimoji="0" lang="en-US" sz="1800" b="0" i="0" u="none" strike="noStrike" kern="1200" cap="none" spc="0" normalizeH="0" baseline="0" noProof="0" dirty="0">
                <a:ln>
                  <a:noFill/>
                </a:ln>
                <a:solidFill>
                  <a:srgbClr val="333333"/>
                </a:solidFill>
                <a:effectLst/>
                <a:uLnTx/>
                <a:uFillTx/>
                <a:latin typeface="Georgia" panose="02040502050405020303" pitchFamily="18" charset="0"/>
                <a:ea typeface="Calibri" panose="020F0502020204030204" pitchFamily="34" charset="0"/>
                <a:cs typeface="Times New Roman" panose="02020603050405020304" pitchFamily="18" charset="0"/>
              </a:rPr>
              <a:t> stream copy)</a:t>
            </a: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 name="Rounded Rectangle 3">
            <a:extLst>
              <a:ext uri="{FF2B5EF4-FFF2-40B4-BE49-F238E27FC236}">
                <a16:creationId xmlns:a16="http://schemas.microsoft.com/office/drawing/2014/main" id="{A5060C55-867A-5E41-819F-66D709C0892E}"/>
              </a:ext>
            </a:extLst>
          </p:cNvPr>
          <p:cNvSpPr/>
          <p:nvPr/>
        </p:nvSpPr>
        <p:spPr>
          <a:xfrm>
            <a:off x="5409842" y="1805751"/>
            <a:ext cx="1072748" cy="526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TPL Dataflow</a:t>
            </a:r>
          </a:p>
          <a:p>
            <a:pPr algn="ctr"/>
            <a:r>
              <a:rPr lang="en-US" sz="1200" dirty="0"/>
              <a:t>Block</a:t>
            </a:r>
          </a:p>
        </p:txBody>
      </p:sp>
      <p:sp>
        <p:nvSpPr>
          <p:cNvPr id="26" name="Rounded Rectangle 25">
            <a:extLst>
              <a:ext uri="{FF2B5EF4-FFF2-40B4-BE49-F238E27FC236}">
                <a16:creationId xmlns:a16="http://schemas.microsoft.com/office/drawing/2014/main" id="{1ED8C53D-4D24-4F4F-B3D9-9EC250798689}"/>
              </a:ext>
            </a:extLst>
          </p:cNvPr>
          <p:cNvSpPr/>
          <p:nvPr/>
        </p:nvSpPr>
        <p:spPr>
          <a:xfrm>
            <a:off x="3119948" y="2978114"/>
            <a:ext cx="1072748" cy="526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TPL Dataflow</a:t>
            </a:r>
          </a:p>
          <a:p>
            <a:pPr algn="ctr"/>
            <a:r>
              <a:rPr lang="en-US" sz="1200" dirty="0"/>
              <a:t>Block</a:t>
            </a:r>
          </a:p>
        </p:txBody>
      </p:sp>
      <p:sp>
        <p:nvSpPr>
          <p:cNvPr id="27" name="Rounded Rectangle 26">
            <a:extLst>
              <a:ext uri="{FF2B5EF4-FFF2-40B4-BE49-F238E27FC236}">
                <a16:creationId xmlns:a16="http://schemas.microsoft.com/office/drawing/2014/main" id="{38BBC02B-93B9-1942-942E-5D4EABA9F2F6}"/>
              </a:ext>
            </a:extLst>
          </p:cNvPr>
          <p:cNvSpPr/>
          <p:nvPr/>
        </p:nvSpPr>
        <p:spPr>
          <a:xfrm>
            <a:off x="5539556" y="4808763"/>
            <a:ext cx="1072748" cy="526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TPL Dataflow</a:t>
            </a:r>
          </a:p>
          <a:p>
            <a:pPr algn="ctr"/>
            <a:r>
              <a:rPr lang="en-US" sz="1200" dirty="0"/>
              <a:t>Block</a:t>
            </a:r>
          </a:p>
        </p:txBody>
      </p:sp>
      <p:sp>
        <p:nvSpPr>
          <p:cNvPr id="28" name="Rounded Rectangle 27">
            <a:extLst>
              <a:ext uri="{FF2B5EF4-FFF2-40B4-BE49-F238E27FC236}">
                <a16:creationId xmlns:a16="http://schemas.microsoft.com/office/drawing/2014/main" id="{0C1A82E3-581C-C647-B4C3-5973DD12026E}"/>
              </a:ext>
            </a:extLst>
          </p:cNvPr>
          <p:cNvSpPr/>
          <p:nvPr/>
        </p:nvSpPr>
        <p:spPr>
          <a:xfrm>
            <a:off x="7393173" y="4340064"/>
            <a:ext cx="1072748" cy="526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TPL Dataflow</a:t>
            </a:r>
          </a:p>
          <a:p>
            <a:pPr algn="ctr"/>
            <a:r>
              <a:rPr lang="en-US" sz="1200" dirty="0"/>
              <a:t>Block</a:t>
            </a:r>
          </a:p>
        </p:txBody>
      </p:sp>
      <p:sp>
        <p:nvSpPr>
          <p:cNvPr id="29" name="Rounded Rectangle 28">
            <a:extLst>
              <a:ext uri="{FF2B5EF4-FFF2-40B4-BE49-F238E27FC236}">
                <a16:creationId xmlns:a16="http://schemas.microsoft.com/office/drawing/2014/main" id="{B899E082-9DA8-1D4B-8573-06A3B107F2C5}"/>
              </a:ext>
            </a:extLst>
          </p:cNvPr>
          <p:cNvSpPr/>
          <p:nvPr/>
        </p:nvSpPr>
        <p:spPr>
          <a:xfrm>
            <a:off x="7326613" y="2970366"/>
            <a:ext cx="1072748" cy="526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TPL Dataflow</a:t>
            </a:r>
          </a:p>
          <a:p>
            <a:pPr algn="ctr"/>
            <a:r>
              <a:rPr lang="en-US" sz="1200" dirty="0"/>
              <a:t>Block</a:t>
            </a:r>
          </a:p>
        </p:txBody>
      </p:sp>
      <p:sp>
        <p:nvSpPr>
          <p:cNvPr id="43" name="Rounded Rectangle 42">
            <a:extLst>
              <a:ext uri="{FF2B5EF4-FFF2-40B4-BE49-F238E27FC236}">
                <a16:creationId xmlns:a16="http://schemas.microsoft.com/office/drawing/2014/main" id="{086FEEB1-9ED5-5042-999C-AFFA6035ED6C}"/>
              </a:ext>
            </a:extLst>
          </p:cNvPr>
          <p:cNvSpPr/>
          <p:nvPr/>
        </p:nvSpPr>
        <p:spPr>
          <a:xfrm>
            <a:off x="10734635" y="2775769"/>
            <a:ext cx="1072748" cy="5268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TPL Dataflow</a:t>
            </a:r>
          </a:p>
          <a:p>
            <a:pPr algn="ctr"/>
            <a:r>
              <a:rPr lang="en-US" sz="1200" dirty="0"/>
              <a:t>Block</a:t>
            </a:r>
          </a:p>
        </p:txBody>
      </p:sp>
    </p:spTree>
    <p:extLst>
      <p:ext uri="{BB962C8B-B14F-4D97-AF65-F5344CB8AC3E}">
        <p14:creationId xmlns:p14="http://schemas.microsoft.com/office/powerpoint/2010/main" val="143409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 grpId="0" animBg="1"/>
      <p:bldP spid="26" grpId="0" animBg="1"/>
      <p:bldP spid="27" grpId="0" animBg="1"/>
      <p:bldP spid="28" grpId="0" animBg="1"/>
      <p:bldP spid="29" grpId="0" animBg="1"/>
      <p:bldP spid="4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71367" y="1185892"/>
            <a:ext cx="7405298" cy="4628311"/>
          </a:xfrm>
          <a:prstGeom prst="rect">
            <a:avLst/>
          </a:prstGeom>
        </p:spPr>
      </p:pic>
      <p:sp>
        <p:nvSpPr>
          <p:cNvPr id="4" name="Title 3"/>
          <p:cNvSpPr>
            <a:spLocks noGrp="1"/>
          </p:cNvSpPr>
          <p:nvPr>
            <p:ph type="title"/>
          </p:nvPr>
        </p:nvSpPr>
        <p:spPr>
          <a:xfrm>
            <a:off x="394512" y="3821172"/>
            <a:ext cx="10959008" cy="1012975"/>
          </a:xfrm>
        </p:spPr>
        <p:txBody>
          <a:bodyPr>
            <a:noAutofit/>
          </a:bodyPr>
          <a:lstStyle/>
          <a:p>
            <a:pPr algn="ctr"/>
            <a:r>
              <a:rPr lang="en-US" sz="8000" dirty="0">
                <a:solidFill>
                  <a:schemeClr val="tx1"/>
                </a:solidFill>
              </a:rPr>
              <a:t>Reactive Extensions</a:t>
            </a:r>
          </a:p>
        </p:txBody>
      </p:sp>
    </p:spTree>
    <p:extLst>
      <p:ext uri="{BB962C8B-B14F-4D97-AF65-F5344CB8AC3E}">
        <p14:creationId xmlns:p14="http://schemas.microsoft.com/office/powerpoint/2010/main" val="268846218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097279" y="319623"/>
            <a:ext cx="10058400" cy="1450757"/>
          </a:xfrm>
        </p:spPr>
        <p:txBody>
          <a:bodyPr>
            <a:normAutofit/>
          </a:bodyPr>
          <a:lstStyle/>
          <a:p>
            <a:r>
              <a:rPr lang="en-US" dirty="0"/>
              <a:t>What are Reactive Extensions</a:t>
            </a:r>
          </a:p>
        </p:txBody>
      </p:sp>
      <p:sp>
        <p:nvSpPr>
          <p:cNvPr id="3" name="TextBox 2"/>
          <p:cNvSpPr txBox="1"/>
          <p:nvPr/>
        </p:nvSpPr>
        <p:spPr>
          <a:xfrm>
            <a:off x="812800" y="1803400"/>
            <a:ext cx="9956800" cy="17340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a:noFill/>
                </a:ln>
                <a:solidFill>
                  <a:prstClr val="black"/>
                </a:solidFill>
                <a:effectLst/>
                <a:uLnTx/>
                <a:uFillTx/>
                <a:latin typeface="Calibri" panose="020F0502020204030204"/>
                <a:ea typeface="+mn-ea"/>
                <a:cs typeface="+mn-cs"/>
              </a:rPr>
              <a:t>Rx is a library for composing asynchronous and event-based programs using observable sequences and LINQ-style query operators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1"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79" y="3742300"/>
            <a:ext cx="9221541" cy="18982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7533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 name="Can 72"/>
          <p:cNvSpPr/>
          <p:nvPr/>
        </p:nvSpPr>
        <p:spPr>
          <a:xfrm>
            <a:off x="6928423" y="2278285"/>
            <a:ext cx="1442723" cy="728120"/>
          </a:xfrm>
          <a:prstGeom prst="can">
            <a:avLst>
              <a:gd name="adj" fmla="val 50000"/>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Pushing</a:t>
            </a:r>
          </a:p>
        </p:txBody>
      </p:sp>
      <p:sp>
        <p:nvSpPr>
          <p:cNvPr id="5" name="Rounded Rectangle 4"/>
          <p:cNvSpPr/>
          <p:nvPr/>
        </p:nvSpPr>
        <p:spPr>
          <a:xfrm>
            <a:off x="2951239" y="3466979"/>
            <a:ext cx="2397760" cy="826347"/>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Verdana" charset="0"/>
                <a:ea typeface="Verdana" charset="0"/>
                <a:cs typeface="Verdana" charset="0"/>
              </a:rPr>
              <a:t>IEnumerable&lt;T&gt;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Verdana" charset="0"/>
                <a:ea typeface="Verdana" charset="0"/>
                <a:cs typeface="Verdana" charset="0"/>
              </a:rPr>
              <a:t>IEnumerator&lt;T&gt;</a:t>
            </a:r>
          </a:p>
        </p:txBody>
      </p:sp>
      <p:sp>
        <p:nvSpPr>
          <p:cNvPr id="7" name="Rounded Rectangle 6"/>
          <p:cNvSpPr/>
          <p:nvPr/>
        </p:nvSpPr>
        <p:spPr>
          <a:xfrm>
            <a:off x="2585479" y="4970659"/>
            <a:ext cx="3108957" cy="67733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Consumer</a:t>
            </a:r>
          </a:p>
        </p:txBody>
      </p:sp>
      <p:sp>
        <p:nvSpPr>
          <p:cNvPr id="9" name="Can 8"/>
          <p:cNvSpPr/>
          <p:nvPr/>
        </p:nvSpPr>
        <p:spPr>
          <a:xfrm>
            <a:off x="3428757" y="1749939"/>
            <a:ext cx="1442723" cy="1151467"/>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Source</a:t>
            </a:r>
          </a:p>
        </p:txBody>
      </p:sp>
      <p:cxnSp>
        <p:nvCxnSpPr>
          <p:cNvPr id="19" name="Straight Arrow Connector 18"/>
          <p:cNvCxnSpPr/>
          <p:nvPr/>
        </p:nvCxnSpPr>
        <p:spPr>
          <a:xfrm flipV="1">
            <a:off x="4028199" y="4306290"/>
            <a:ext cx="0" cy="63669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9" idx="4"/>
            <a:endCxn id="34" idx="3"/>
          </p:cNvCxnSpPr>
          <p:nvPr/>
        </p:nvCxnSpPr>
        <p:spPr>
          <a:xfrm>
            <a:off x="4871481" y="2325672"/>
            <a:ext cx="477519" cy="1100667"/>
          </a:xfrm>
          <a:prstGeom prst="curvedConnector3">
            <a:avLst>
              <a:gd name="adj1" fmla="val 16383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130485" y="2907742"/>
            <a:ext cx="141897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ourier New" charset="0"/>
                <a:ea typeface="Courier New" charset="0"/>
                <a:cs typeface="Courier New" charset="0"/>
              </a:rPr>
              <a:t>MoveNext</a:t>
            </a:r>
            <a:r>
              <a:rPr kumimoji="0" lang="en-US" sz="1600" b="0" i="0" u="none" strike="noStrike" kern="1200" cap="none" spc="0" normalizeH="0" baseline="0" noProof="0" dirty="0">
                <a:ln>
                  <a:noFill/>
                </a:ln>
                <a:solidFill>
                  <a:prstClr val="black"/>
                </a:solidFill>
                <a:effectLst/>
                <a:uLnTx/>
                <a:uFillTx/>
                <a:latin typeface="Courier New" charset="0"/>
                <a:ea typeface="Courier New" charset="0"/>
                <a:cs typeface="Courier New" charset="0"/>
              </a:rPr>
              <a:t>()</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Rounded Rectangle 33"/>
          <p:cNvSpPr/>
          <p:nvPr/>
        </p:nvSpPr>
        <p:spPr>
          <a:xfrm>
            <a:off x="2951239" y="3284099"/>
            <a:ext cx="2397760" cy="28448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Verdana" charset="0"/>
                <a:ea typeface="Verdana" charset="0"/>
                <a:cs typeface="Verdana" charset="0"/>
              </a:rPr>
              <a:t>Pulling</a:t>
            </a:r>
            <a:endParaRPr kumimoji="0" lang="en-US" sz="1600" b="0" i="0" u="none" strike="noStrike" kern="1200" cap="none" spc="0" normalizeH="0" baseline="0" noProof="0" dirty="0">
              <a:ln>
                <a:noFill/>
              </a:ln>
              <a:solidFill>
                <a:prstClr val="black"/>
              </a:solidFill>
              <a:effectLst/>
              <a:uLnTx/>
              <a:uFillTx/>
              <a:latin typeface="Verdana" charset="0"/>
              <a:ea typeface="Verdana" charset="0"/>
              <a:cs typeface="Verdana" charset="0"/>
            </a:endParaRPr>
          </a:p>
        </p:txBody>
      </p:sp>
      <p:sp>
        <p:nvSpPr>
          <p:cNvPr id="63" name="Rounded Rectangle 62"/>
          <p:cNvSpPr/>
          <p:nvPr/>
        </p:nvSpPr>
        <p:spPr>
          <a:xfrm>
            <a:off x="6087295" y="4990952"/>
            <a:ext cx="3108957" cy="67733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Consumer</a:t>
            </a:r>
          </a:p>
        </p:txBody>
      </p:sp>
      <p:sp>
        <p:nvSpPr>
          <p:cNvPr id="64" name="Can 63"/>
          <p:cNvSpPr/>
          <p:nvPr/>
        </p:nvSpPr>
        <p:spPr>
          <a:xfrm>
            <a:off x="6930573" y="1749939"/>
            <a:ext cx="1442723" cy="880533"/>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Source</a:t>
            </a:r>
          </a:p>
        </p:txBody>
      </p:sp>
      <p:sp>
        <p:nvSpPr>
          <p:cNvPr id="70" name="Lightning Bolt 69"/>
          <p:cNvSpPr/>
          <p:nvPr/>
        </p:nvSpPr>
        <p:spPr>
          <a:xfrm>
            <a:off x="8371146" y="3033492"/>
            <a:ext cx="1165893" cy="103526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TextBox 70"/>
          <p:cNvSpPr txBox="1"/>
          <p:nvPr/>
        </p:nvSpPr>
        <p:spPr>
          <a:xfrm>
            <a:off x="7714603" y="4306290"/>
            <a:ext cx="1313084" cy="379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urier New" charset="0"/>
                <a:ea typeface="Courier New" charset="0"/>
                <a:cs typeface="Courier New" charset="0"/>
              </a:rPr>
              <a:t>OnNext()</a:t>
            </a:r>
            <a:r>
              <a:rPr kumimoji="0" lang="en-US" sz="1867"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72" name="Rounded Rectangle 71"/>
          <p:cNvSpPr/>
          <p:nvPr/>
        </p:nvSpPr>
        <p:spPr>
          <a:xfrm>
            <a:off x="6442893" y="3466979"/>
            <a:ext cx="2397760" cy="82634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Verdana" charset="0"/>
                <a:ea typeface="Verdana" charset="0"/>
                <a:cs typeface="Verdana" charset="0"/>
              </a:rPr>
              <a:t>IObservable&lt;T&gt;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Verdana" charset="0"/>
                <a:ea typeface="Verdana" charset="0"/>
                <a:cs typeface="Verdana" charset="0"/>
              </a:rPr>
              <a:t>IObserver&lt;T&gt;</a:t>
            </a:r>
          </a:p>
        </p:txBody>
      </p:sp>
      <p:cxnSp>
        <p:nvCxnSpPr>
          <p:cNvPr id="66" name="Curved Connector 65"/>
          <p:cNvCxnSpPr>
            <a:stCxn id="73" idx="4"/>
            <a:endCxn id="72" idx="3"/>
          </p:cNvCxnSpPr>
          <p:nvPr/>
        </p:nvCxnSpPr>
        <p:spPr>
          <a:xfrm>
            <a:off x="8371146" y="2642346"/>
            <a:ext cx="469508" cy="1237807"/>
          </a:xfrm>
          <a:prstGeom prst="curvedConnector3">
            <a:avLst>
              <a:gd name="adj1" fmla="val 164919"/>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7651933" y="4327172"/>
            <a:ext cx="13547" cy="63669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Rounded Rectangular Callout 76"/>
          <p:cNvSpPr/>
          <p:nvPr/>
        </p:nvSpPr>
        <p:spPr>
          <a:xfrm>
            <a:off x="716038" y="4168019"/>
            <a:ext cx="2136300" cy="588845"/>
          </a:xfrm>
          <a:prstGeom prst="wedgeRoundRectCallout">
            <a:avLst>
              <a:gd name="adj1" fmla="val 101282"/>
              <a:gd name="adj2" fmla="val 107468"/>
              <a:gd name="adj3" fmla="val 16667"/>
            </a:avLst>
          </a:prstGeom>
          <a:solidFill>
            <a:srgbClr val="FFD9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consumer asks for new data</a:t>
            </a:r>
          </a:p>
        </p:txBody>
      </p:sp>
      <p:sp>
        <p:nvSpPr>
          <p:cNvPr id="78" name="Rounded Rectangular Callout 77"/>
          <p:cNvSpPr/>
          <p:nvPr/>
        </p:nvSpPr>
        <p:spPr>
          <a:xfrm>
            <a:off x="186685" y="1089840"/>
            <a:ext cx="3003312" cy="1253029"/>
          </a:xfrm>
          <a:prstGeom prst="wedgeRoundRectCallout">
            <a:avLst>
              <a:gd name="adj1" fmla="val 49072"/>
              <a:gd name="adj2" fmla="val 175785"/>
              <a:gd name="adj3" fmla="val 16667"/>
            </a:avLst>
          </a:prstGeom>
          <a:solidFill>
            <a:srgbClr val="FFD97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IEnumerable\IEnumerator pattern pulls data from source, which blocks the execution if there is no data available</a:t>
            </a:r>
          </a:p>
        </p:txBody>
      </p:sp>
      <p:cxnSp>
        <p:nvCxnSpPr>
          <p:cNvPr id="27" name="Curved Connector 26"/>
          <p:cNvCxnSpPr>
            <a:stCxn id="34" idx="1"/>
            <a:endCxn id="9" idx="2"/>
          </p:cNvCxnSpPr>
          <p:nvPr/>
        </p:nvCxnSpPr>
        <p:spPr>
          <a:xfrm rot="10800000" flipH="1">
            <a:off x="2951238" y="2325672"/>
            <a:ext cx="477519" cy="1100667"/>
          </a:xfrm>
          <a:prstGeom prst="curvedConnector3">
            <a:avLst>
              <a:gd name="adj1" fmla="val -63830"/>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1" name="Rounded Rectangular Callout 80"/>
          <p:cNvSpPr/>
          <p:nvPr/>
        </p:nvSpPr>
        <p:spPr>
          <a:xfrm>
            <a:off x="9006597" y="4127383"/>
            <a:ext cx="2136300" cy="782293"/>
          </a:xfrm>
          <a:prstGeom prst="wedgeRoundRectCallout">
            <a:avLst>
              <a:gd name="adj1" fmla="val -97197"/>
              <a:gd name="adj2" fmla="val 80329"/>
              <a:gd name="adj3" fmla="val 16667"/>
            </a:avLst>
          </a:prstGeom>
          <a:solidFill>
            <a:srgbClr val="EE87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source notifies the consumer that new data is available</a:t>
            </a:r>
          </a:p>
        </p:txBody>
      </p:sp>
      <p:sp>
        <p:nvSpPr>
          <p:cNvPr id="82" name="Rounded Rectangular Callout 81"/>
          <p:cNvSpPr/>
          <p:nvPr/>
        </p:nvSpPr>
        <p:spPr>
          <a:xfrm>
            <a:off x="8804753" y="1217796"/>
            <a:ext cx="2989289" cy="1443109"/>
          </a:xfrm>
          <a:prstGeom prst="wedgeRoundRectCallout">
            <a:avLst>
              <a:gd name="adj1" fmla="val -53972"/>
              <a:gd name="adj2" fmla="val 111896"/>
              <a:gd name="adj3" fmla="val 16667"/>
            </a:avLst>
          </a:prstGeom>
          <a:solidFill>
            <a:srgbClr val="EE878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IObservable\IObserver pattern receives a notification from the source when new data is available, which is pushed to the consumer </a:t>
            </a:r>
          </a:p>
        </p:txBody>
      </p:sp>
      <p:cxnSp>
        <p:nvCxnSpPr>
          <p:cNvPr id="84" name="Straight Arrow Connector 83"/>
          <p:cNvCxnSpPr/>
          <p:nvPr/>
        </p:nvCxnSpPr>
        <p:spPr>
          <a:xfrm>
            <a:off x="4346547" y="4327172"/>
            <a:ext cx="13547" cy="63669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3377031" y="1138276"/>
            <a:ext cx="144533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Interactive</a:t>
            </a:r>
          </a:p>
        </p:txBody>
      </p:sp>
      <p:sp>
        <p:nvSpPr>
          <p:cNvPr id="86" name="Rectangle 85"/>
          <p:cNvSpPr/>
          <p:nvPr/>
        </p:nvSpPr>
        <p:spPr>
          <a:xfrm>
            <a:off x="6906497" y="1138729"/>
            <a:ext cx="120513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Reactive</a:t>
            </a:r>
          </a:p>
        </p:txBody>
      </p:sp>
    </p:spTree>
    <p:extLst>
      <p:ext uri="{BB962C8B-B14F-4D97-AF65-F5344CB8AC3E}">
        <p14:creationId xmlns:p14="http://schemas.microsoft.com/office/powerpoint/2010/main" val="4005379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5400" dirty="0">
                <a:solidFill>
                  <a:schemeClr val="accent1"/>
                </a:solidFill>
              </a:rPr>
              <a:t>TPL Dataflow &amp; Reactive Extension</a:t>
            </a:r>
          </a:p>
        </p:txBody>
      </p:sp>
      <p:sp>
        <p:nvSpPr>
          <p:cNvPr id="14" name="Content Placeholder 13"/>
          <p:cNvSpPr>
            <a:spLocks noGrp="1"/>
          </p:cNvSpPr>
          <p:nvPr>
            <p:ph idx="1"/>
          </p:nvPr>
        </p:nvSpPr>
        <p:spPr>
          <a:xfrm>
            <a:off x="1154083" y="1955741"/>
            <a:ext cx="11433587" cy="4127627"/>
          </a:xfrm>
        </p:spPr>
        <p:txBody>
          <a:bodyPr>
            <a:normAutofit/>
          </a:bodyPr>
          <a:lstStyle/>
          <a:p>
            <a:pPr>
              <a:lnSpc>
                <a:spcPct val="120000"/>
              </a:lnSpc>
              <a:spcBef>
                <a:spcPts val="0"/>
              </a:spcBef>
              <a:spcAft>
                <a:spcPts val="0"/>
              </a:spcAft>
            </a:pPr>
            <a:r>
              <a:rPr lang="en-US" sz="1800" dirty="0" err="1">
                <a:latin typeface="Courier New" panose="02070309020205020404" pitchFamily="49" charset="0"/>
                <a:cs typeface="Courier New" panose="02070309020205020404" pitchFamily="49" charset="0"/>
              </a:rPr>
              <a:t>IPropagatorBlock</a:t>
            </a:r>
            <a:r>
              <a:rPr lang="en-US" sz="1800" dirty="0">
                <a:latin typeface="Courier New" panose="02070309020205020404" pitchFamily="49" charset="0"/>
                <a:cs typeface="Courier New" panose="02070309020205020404" pitchFamily="49" charset="0"/>
              </a:rPr>
              <a:t>&lt;</a:t>
            </a:r>
            <a:r>
              <a:rPr lang="en-US" sz="1800" dirty="0" err="1">
                <a:solidFill>
                  <a:srgbClr val="0433FF"/>
                </a:solidFill>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 </a:t>
            </a:r>
            <a:r>
              <a:rPr lang="en-US" sz="1800" dirty="0">
                <a:solidFill>
                  <a:srgbClr val="0433FF"/>
                </a:solidFill>
                <a:latin typeface="Courier New" panose="02070309020205020404" pitchFamily="49" charset="0"/>
                <a:cs typeface="Courier New" panose="02070309020205020404" pitchFamily="49" charset="0"/>
              </a:rPr>
              <a:t>string</a:t>
            </a:r>
            <a:r>
              <a:rPr lang="en-US" sz="1800" dirty="0">
                <a:latin typeface="Courier New" panose="02070309020205020404" pitchFamily="49" charset="0"/>
                <a:cs typeface="Courier New" panose="02070309020205020404" pitchFamily="49" charset="0"/>
              </a:rPr>
              <a:t>&gt; source = </a:t>
            </a:r>
          </a:p>
          <a:p>
            <a:pPr>
              <a:lnSpc>
                <a:spcPct val="120000"/>
              </a:lnSpc>
              <a:spcBef>
                <a:spcPts val="0"/>
              </a:spcBef>
              <a:spcAft>
                <a:spcPts val="0"/>
              </a:spcAft>
            </a:pPr>
            <a:r>
              <a:rPr lang="en-US" sz="1800" dirty="0">
                <a:solidFill>
                  <a:srgbClr val="0433FF"/>
                </a:solidFill>
                <a:latin typeface="Courier New" panose="02070309020205020404" pitchFamily="49" charset="0"/>
                <a:cs typeface="Courier New" panose="02070309020205020404" pitchFamily="49" charset="0"/>
              </a:rPr>
              <a:t>            new</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TransformBlock</a:t>
            </a:r>
            <a:r>
              <a:rPr lang="en-US" sz="1800" dirty="0">
                <a:latin typeface="Courier New" panose="02070309020205020404" pitchFamily="49" charset="0"/>
                <a:cs typeface="Courier New" panose="02070309020205020404" pitchFamily="49" charset="0"/>
              </a:rPr>
              <a:t>&lt;</a:t>
            </a:r>
            <a:r>
              <a:rPr lang="en-US" sz="1800" dirty="0" err="1">
                <a:solidFill>
                  <a:srgbClr val="0433FF"/>
                </a:solidFill>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 </a:t>
            </a:r>
            <a:r>
              <a:rPr lang="en-US" sz="1800" dirty="0">
                <a:solidFill>
                  <a:srgbClr val="0433FF"/>
                </a:solidFill>
                <a:latin typeface="Courier New" panose="02070309020205020404" pitchFamily="49" charset="0"/>
                <a:cs typeface="Courier New" panose="02070309020205020404" pitchFamily="49" charset="0"/>
              </a:rPr>
              <a:t>string</a:t>
            </a:r>
            <a:r>
              <a:rPr lang="en-US" sz="1800" dirty="0">
                <a:latin typeface="Courier New" panose="02070309020205020404" pitchFamily="49" charset="0"/>
                <a:cs typeface="Courier New" panose="02070309020205020404" pitchFamily="49" charset="0"/>
              </a:rPr>
              <a:t>&gt;(</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 =&gt; (</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 + </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ToString</a:t>
            </a:r>
            <a:r>
              <a:rPr lang="en-US" sz="1800" dirty="0">
                <a:latin typeface="Courier New" panose="02070309020205020404" pitchFamily="49" charset="0"/>
                <a:cs typeface="Courier New" panose="02070309020205020404" pitchFamily="49" charset="0"/>
              </a:rPr>
              <a:t>());</a:t>
            </a:r>
          </a:p>
          <a:p>
            <a:pPr>
              <a:lnSpc>
                <a:spcPct val="120000"/>
              </a:lnSpc>
              <a:spcBef>
                <a:spcPts val="0"/>
              </a:spcBef>
              <a:spcAft>
                <a:spcPts val="0"/>
              </a:spcAft>
            </a:pPr>
            <a:endParaRPr lang="en-US" sz="1800" dirty="0">
              <a:latin typeface="Courier New" panose="02070309020205020404" pitchFamily="49" charset="0"/>
              <a:cs typeface="Courier New" panose="02070309020205020404" pitchFamily="49" charset="0"/>
            </a:endParaRPr>
          </a:p>
          <a:p>
            <a:pPr>
              <a:lnSpc>
                <a:spcPct val="120000"/>
              </a:lnSpc>
              <a:spcBef>
                <a:spcPts val="0"/>
              </a:spcBef>
              <a:spcAft>
                <a:spcPts val="0"/>
              </a:spcAft>
            </a:pPr>
            <a:r>
              <a:rPr lang="en-US" sz="1800" b="1" dirty="0" err="1">
                <a:latin typeface="Courier New" panose="02070309020205020404" pitchFamily="49" charset="0"/>
                <a:cs typeface="Courier New" panose="02070309020205020404" pitchFamily="49" charset="0"/>
              </a:rPr>
              <a:t>IObservable</a:t>
            </a:r>
            <a:r>
              <a:rPr lang="en-US" sz="1800" dirty="0">
                <a:latin typeface="Courier New" panose="02070309020205020404" pitchFamily="49" charset="0"/>
                <a:cs typeface="Courier New" panose="02070309020205020404" pitchFamily="49" charset="0"/>
              </a:rPr>
              <a:t>&lt;</a:t>
            </a:r>
            <a:r>
              <a:rPr lang="en-US" sz="1800" dirty="0" err="1">
                <a:solidFill>
                  <a:srgbClr val="0433FF"/>
                </a:solidFill>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&gt; observable = </a:t>
            </a:r>
            <a:r>
              <a:rPr lang="en-US" sz="1800" dirty="0" err="1">
                <a:latin typeface="Courier New" panose="02070309020205020404" pitchFamily="49" charset="0"/>
                <a:cs typeface="Courier New" panose="02070309020205020404" pitchFamily="49" charset="0"/>
              </a:rPr>
              <a:t>source.</a:t>
            </a:r>
            <a:r>
              <a:rPr lang="en-US" sz="1800" b="1" dirty="0" err="1">
                <a:latin typeface="Courier New" panose="02070309020205020404" pitchFamily="49" charset="0"/>
                <a:cs typeface="Courier New" panose="02070309020205020404" pitchFamily="49" charset="0"/>
              </a:rPr>
              <a:t>AsObservable</a:t>
            </a:r>
            <a:r>
              <a:rPr lang="en-US" sz="1800" dirty="0">
                <a:latin typeface="Courier New" panose="02070309020205020404" pitchFamily="49" charset="0"/>
                <a:cs typeface="Courier New" panose="02070309020205020404" pitchFamily="49" charset="0"/>
              </a:rPr>
              <a:t>().Select(</a:t>
            </a:r>
            <a:r>
              <a:rPr lang="en-US" sz="1800" dirty="0" err="1">
                <a:solidFill>
                  <a:srgbClr val="0433FF"/>
                </a:solidFill>
                <a:latin typeface="Courier New" panose="02070309020205020404" pitchFamily="49" charset="0"/>
                <a:cs typeface="Courier New" panose="02070309020205020404" pitchFamily="49" charset="0"/>
              </a:rPr>
              <a:t>int</a:t>
            </a:r>
            <a:r>
              <a:rPr lang="en-US" sz="1800" dirty="0" err="1">
                <a:latin typeface="Courier New" panose="02070309020205020404" pitchFamily="49" charset="0"/>
                <a:cs typeface="Courier New" panose="02070309020205020404" pitchFamily="49" charset="0"/>
              </a:rPr>
              <a:t>.Parse</a:t>
            </a:r>
            <a:r>
              <a:rPr lang="en-US" sz="1800" dirty="0">
                <a:latin typeface="Courier New" panose="02070309020205020404" pitchFamily="49" charset="0"/>
                <a:cs typeface="Courier New" panose="02070309020205020404" pitchFamily="49" charset="0"/>
              </a:rPr>
              <a:t>);</a:t>
            </a:r>
          </a:p>
          <a:p>
            <a:pPr>
              <a:lnSpc>
                <a:spcPct val="120000"/>
              </a:lnSpc>
              <a:spcBef>
                <a:spcPts val="0"/>
              </a:spcBef>
              <a:spcAft>
                <a:spcPts val="0"/>
              </a:spcAft>
            </a:pPr>
            <a:endParaRPr lang="en-US" sz="1800" dirty="0">
              <a:latin typeface="Courier New" panose="02070309020205020404" pitchFamily="49" charset="0"/>
              <a:cs typeface="Courier New" panose="02070309020205020404" pitchFamily="49" charset="0"/>
            </a:endParaRPr>
          </a:p>
          <a:p>
            <a:pPr>
              <a:lnSpc>
                <a:spcPct val="120000"/>
              </a:lnSpc>
              <a:spcBef>
                <a:spcPts val="0"/>
              </a:spcBef>
              <a:spcAft>
                <a:spcPts val="0"/>
              </a:spcAft>
            </a:pPr>
            <a:r>
              <a:rPr lang="en-US" sz="1800" dirty="0" err="1">
                <a:latin typeface="Courier New" panose="02070309020205020404" pitchFamily="49" charset="0"/>
                <a:cs typeface="Courier New" panose="02070309020205020404" pitchFamily="49" charset="0"/>
              </a:rPr>
              <a:t>IDisposable</a:t>
            </a:r>
            <a:r>
              <a:rPr lang="en-US" sz="1800" dirty="0">
                <a:latin typeface="Courier New" panose="02070309020205020404" pitchFamily="49" charset="0"/>
                <a:cs typeface="Courier New" panose="02070309020205020404" pitchFamily="49" charset="0"/>
              </a:rPr>
              <a:t> subscription = </a:t>
            </a:r>
          </a:p>
          <a:p>
            <a:pPr>
              <a:lnSpc>
                <a:spcPct val="120000"/>
              </a:lnSpc>
              <a:spcBef>
                <a:spcPts val="0"/>
              </a:spcBef>
              <a:spcAft>
                <a:spcPts val="0"/>
              </a:spcAft>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observable.</a:t>
            </a:r>
            <a:r>
              <a:rPr lang="en-US" sz="1800" b="1" dirty="0" err="1">
                <a:latin typeface="Courier New" panose="02070309020205020404" pitchFamily="49" charset="0"/>
                <a:cs typeface="Courier New" panose="02070309020205020404" pitchFamily="49" charset="0"/>
              </a:rPr>
              <a:t>Subscribe</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 =&gt; </a:t>
            </a:r>
            <a:r>
              <a:rPr lang="en-US" sz="1800" dirty="0">
                <a:solidFill>
                  <a:srgbClr val="C32718"/>
                </a:solidFill>
                <a:latin typeface="Courier New" panose="02070309020205020404" pitchFamily="49" charset="0"/>
                <a:cs typeface="Courier New" panose="02070309020205020404" pitchFamily="49" charset="0"/>
              </a:rPr>
              <a:t>$"Value </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a:t>
            </a:r>
            <a:r>
              <a:rPr lang="en-US" sz="1800" dirty="0">
                <a:solidFill>
                  <a:srgbClr val="C32718"/>
                </a:solidFill>
                <a:latin typeface="Courier New" panose="02070309020205020404" pitchFamily="49" charset="0"/>
                <a:cs typeface="Courier New" panose="02070309020205020404" pitchFamily="49" charset="0"/>
              </a:rPr>
              <a:t> - Time </a:t>
            </a:r>
          </a:p>
          <a:p>
            <a:pPr>
              <a:lnSpc>
                <a:spcPct val="120000"/>
              </a:lnSpc>
              <a:spcBef>
                <a:spcPts val="0"/>
              </a:spcBef>
              <a:spcAft>
                <a:spcPts val="0"/>
              </a:spcAft>
            </a:pPr>
            <a:r>
              <a:rPr lang="en-US" sz="1800" dirty="0">
                <a:solidFill>
                  <a:srgbClr val="C32718"/>
                </a:solidFill>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DateTime.Now.ToString</a:t>
            </a:r>
            <a:r>
              <a:rPr lang="en-US" sz="1800" dirty="0">
                <a:latin typeface="Courier New" panose="02070309020205020404" pitchFamily="49" charset="0"/>
                <a:cs typeface="Courier New" panose="02070309020205020404" pitchFamily="49" charset="0"/>
              </a:rPr>
              <a:t>(</a:t>
            </a:r>
            <a:r>
              <a:rPr lang="en-US" sz="1800" dirty="0">
                <a:solidFill>
                  <a:srgbClr val="C32718"/>
                </a:solidFill>
                <a:latin typeface="Courier New" panose="02070309020205020404" pitchFamily="49" charset="0"/>
                <a:cs typeface="Courier New" panose="02070309020205020404" pitchFamily="49" charset="0"/>
              </a:rPr>
              <a:t>"</a:t>
            </a:r>
            <a:r>
              <a:rPr lang="en-US" sz="1800" dirty="0" err="1">
                <a:solidFill>
                  <a:srgbClr val="C32718"/>
                </a:solidFill>
                <a:latin typeface="Courier New" panose="02070309020205020404" pitchFamily="49" charset="0"/>
                <a:cs typeface="Courier New" panose="02070309020205020404" pitchFamily="49" charset="0"/>
              </a:rPr>
              <a:t>hh:mm:ss.fff</a:t>
            </a:r>
            <a:r>
              <a:rPr lang="en-US" sz="1800" dirty="0">
                <a:solidFill>
                  <a:srgbClr val="C32718"/>
                </a:solidFill>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a:t>
            </a:r>
            <a:r>
              <a:rPr lang="en-US" sz="1800" dirty="0">
                <a:solidFill>
                  <a:srgbClr val="C32718"/>
                </a:solidFill>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.Dump());</a:t>
            </a:r>
          </a:p>
          <a:p>
            <a:pPr>
              <a:lnSpc>
                <a:spcPct val="120000"/>
              </a:lnSpc>
              <a:spcBef>
                <a:spcPts val="0"/>
              </a:spcBef>
              <a:spcAft>
                <a:spcPts val="0"/>
              </a:spcAft>
            </a:pPr>
            <a:endParaRPr lang="en-US" sz="1800" dirty="0">
              <a:latin typeface="Courier New" panose="02070309020205020404" pitchFamily="49" charset="0"/>
              <a:cs typeface="Courier New" panose="02070309020205020404" pitchFamily="49" charset="0"/>
            </a:endParaRPr>
          </a:p>
          <a:p>
            <a:pPr>
              <a:lnSpc>
                <a:spcPct val="120000"/>
              </a:lnSpc>
              <a:spcBef>
                <a:spcPts val="0"/>
              </a:spcBef>
              <a:spcAft>
                <a:spcPts val="0"/>
              </a:spcAft>
            </a:pPr>
            <a:endParaRPr lang="en-US" sz="1800" dirty="0">
              <a:latin typeface="Courier New" panose="02070309020205020404" pitchFamily="49" charset="0"/>
              <a:cs typeface="Courier New" panose="02070309020205020404" pitchFamily="49" charset="0"/>
            </a:endParaRPr>
          </a:p>
          <a:p>
            <a:pPr>
              <a:lnSpc>
                <a:spcPct val="120000"/>
              </a:lnSpc>
              <a:spcBef>
                <a:spcPts val="0"/>
              </a:spcBef>
              <a:spcAft>
                <a:spcPts val="0"/>
              </a:spcAft>
            </a:pPr>
            <a:r>
              <a:rPr lang="en-US" sz="1800" dirty="0">
                <a:solidFill>
                  <a:srgbClr val="0433FF"/>
                </a:solidFill>
                <a:latin typeface="Courier New" panose="02070309020205020404" pitchFamily="49" charset="0"/>
                <a:cs typeface="Courier New" panose="02070309020205020404" pitchFamily="49" charset="0"/>
              </a:rPr>
              <a:t>for</a:t>
            </a:r>
            <a:r>
              <a:rPr lang="en-US" sz="1800" dirty="0">
                <a:latin typeface="Courier New" panose="02070309020205020404" pitchFamily="49" charset="0"/>
                <a:cs typeface="Courier New" panose="02070309020205020404" pitchFamily="49" charset="0"/>
              </a:rPr>
              <a:t> (</a:t>
            </a:r>
            <a:r>
              <a:rPr lang="en-US" sz="1800" dirty="0" err="1">
                <a:solidFill>
                  <a:srgbClr val="0433FF"/>
                </a:solidFill>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 = </a:t>
            </a:r>
            <a:r>
              <a:rPr lang="en-US" sz="1800" dirty="0">
                <a:solidFill>
                  <a:srgbClr val="D548FB"/>
                </a:solidFill>
                <a:latin typeface="Courier New" panose="02070309020205020404" pitchFamily="49" charset="0"/>
                <a:cs typeface="Courier New" panose="02070309020205020404" pitchFamily="49" charset="0"/>
              </a:rPr>
              <a:t>0</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 &lt; </a:t>
            </a:r>
            <a:r>
              <a:rPr lang="en-US" sz="1800" dirty="0">
                <a:solidFill>
                  <a:srgbClr val="D548FB"/>
                </a:solidFill>
                <a:latin typeface="Courier New" panose="02070309020205020404" pitchFamily="49" charset="0"/>
                <a:cs typeface="Courier New" panose="02070309020205020404" pitchFamily="49" charset="0"/>
              </a:rPr>
              <a:t>100</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a:t>
            </a:r>
          </a:p>
          <a:p>
            <a:pPr>
              <a:lnSpc>
                <a:spcPct val="120000"/>
              </a:lnSpc>
              <a:spcBef>
                <a:spcPts val="0"/>
              </a:spcBef>
              <a:spcAft>
                <a:spcPts val="0"/>
              </a:spcAft>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source.Post</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63943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48B32-E95C-384B-AC11-F59C25BAF851}"/>
              </a:ext>
            </a:extLst>
          </p:cNvPr>
          <p:cNvSpPr>
            <a:spLocks noGrp="1"/>
          </p:cNvSpPr>
          <p:nvPr>
            <p:ph type="title"/>
          </p:nvPr>
        </p:nvSpPr>
        <p:spPr>
          <a:xfrm>
            <a:off x="7624725" y="1753428"/>
            <a:ext cx="3749040" cy="579075"/>
          </a:xfrm>
        </p:spPr>
        <p:txBody>
          <a:bodyPr>
            <a:normAutofit/>
          </a:bodyPr>
          <a:lstStyle/>
          <a:p>
            <a:r>
              <a:rPr lang="en-US" sz="3000" dirty="0">
                <a:solidFill>
                  <a:srgbClr val="00B0F0"/>
                </a:solidFill>
              </a:rPr>
              <a:t>Divide and Conquer </a:t>
            </a:r>
            <a:endParaRPr lang="en-US" sz="3000" dirty="0"/>
          </a:p>
        </p:txBody>
      </p:sp>
      <p:pic>
        <p:nvPicPr>
          <p:cNvPr id="3" name="Picture 2">
            <a:extLst>
              <a:ext uri="{FF2B5EF4-FFF2-40B4-BE49-F238E27FC236}">
                <a16:creationId xmlns:a16="http://schemas.microsoft.com/office/drawing/2014/main" id="{72E47A64-FD0F-2247-AFDF-1C784817454F}"/>
              </a:ext>
            </a:extLst>
          </p:cNvPr>
          <p:cNvPicPr>
            <a:picLocks noChangeAspect="1"/>
          </p:cNvPicPr>
          <p:nvPr/>
        </p:nvPicPr>
        <p:blipFill>
          <a:blip r:embed="rId3"/>
          <a:stretch>
            <a:fillRect/>
          </a:stretch>
        </p:blipFill>
        <p:spPr>
          <a:xfrm>
            <a:off x="7072231" y="2279982"/>
            <a:ext cx="3849057" cy="3705807"/>
          </a:xfrm>
          <a:prstGeom prst="rect">
            <a:avLst/>
          </a:prstGeom>
        </p:spPr>
      </p:pic>
      <p:sp>
        <p:nvSpPr>
          <p:cNvPr id="5" name="TextBox 4">
            <a:extLst>
              <a:ext uri="{FF2B5EF4-FFF2-40B4-BE49-F238E27FC236}">
                <a16:creationId xmlns:a16="http://schemas.microsoft.com/office/drawing/2014/main" id="{A9B34534-9724-FF42-A823-92442B59FAB4}"/>
              </a:ext>
            </a:extLst>
          </p:cNvPr>
          <p:cNvSpPr txBox="1"/>
          <p:nvPr/>
        </p:nvSpPr>
        <p:spPr>
          <a:xfrm>
            <a:off x="1097280" y="2532879"/>
            <a:ext cx="5815584"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get the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best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performance, your application has to partition and divide processing to take full advantage of multicore processors – enabling it to do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multiple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things at the same time, i.e.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concurrently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1BEB7474-B3E7-2345-B43E-AF8901470153}"/>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4800" b="0" i="0" u="none" strike="noStrike" kern="1200" cap="none" spc="-50" normalizeH="0" baseline="0" noProof="0" dirty="0">
                <a:ln>
                  <a:noFill/>
                </a:ln>
                <a:solidFill>
                  <a:srgbClr val="1CADE4"/>
                </a:solidFill>
                <a:effectLst/>
                <a:uLnTx/>
                <a:uFillTx/>
                <a:latin typeface="Calibri Light" panose="020F0302020204030204"/>
                <a:ea typeface="+mj-ea"/>
                <a:cs typeface="+mj-cs"/>
              </a:rPr>
              <a:t>Its about maximizing resource use</a:t>
            </a:r>
          </a:p>
        </p:txBody>
      </p:sp>
    </p:spTree>
    <p:extLst>
      <p:ext uri="{BB962C8B-B14F-4D97-AF65-F5344CB8AC3E}">
        <p14:creationId xmlns:p14="http://schemas.microsoft.com/office/powerpoint/2010/main" val="167106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5400" dirty="0">
                <a:solidFill>
                  <a:schemeClr val="accent1"/>
                </a:solidFill>
              </a:rPr>
              <a:t>TPL Dataflow &amp; Reactive Extension</a:t>
            </a:r>
          </a:p>
        </p:txBody>
      </p:sp>
      <p:sp>
        <p:nvSpPr>
          <p:cNvPr id="14" name="Content Placeholder 13"/>
          <p:cNvSpPr>
            <a:spLocks noGrp="1"/>
          </p:cNvSpPr>
          <p:nvPr>
            <p:ph idx="1"/>
          </p:nvPr>
        </p:nvSpPr>
        <p:spPr>
          <a:xfrm>
            <a:off x="1154083" y="1955741"/>
            <a:ext cx="11433587" cy="4712688"/>
          </a:xfrm>
        </p:spPr>
        <p:txBody>
          <a:bodyPr>
            <a:normAutofit/>
          </a:bodyPr>
          <a:lstStyle/>
          <a:p>
            <a:pPr>
              <a:lnSpc>
                <a:spcPct val="120000"/>
              </a:lnSpc>
              <a:spcBef>
                <a:spcPts val="0"/>
              </a:spcBef>
              <a:spcAft>
                <a:spcPts val="0"/>
              </a:spcAft>
            </a:pPr>
            <a:r>
              <a:rPr lang="en-US" sz="1800" dirty="0" err="1">
                <a:latin typeface="Courier New" panose="02070309020205020404" pitchFamily="49" charset="0"/>
                <a:cs typeface="Courier New" panose="02070309020205020404" pitchFamily="49" charset="0"/>
              </a:rPr>
              <a:t>IPropagatorBlock</a:t>
            </a:r>
            <a:r>
              <a:rPr lang="en-US" sz="1800" dirty="0">
                <a:latin typeface="Courier New" panose="02070309020205020404" pitchFamily="49" charset="0"/>
                <a:cs typeface="Courier New" panose="02070309020205020404" pitchFamily="49" charset="0"/>
              </a:rPr>
              <a:t>&lt;</a:t>
            </a:r>
            <a:r>
              <a:rPr lang="en-US" sz="1800" dirty="0">
                <a:solidFill>
                  <a:srgbClr val="0433FF"/>
                </a:solidFill>
                <a:latin typeface="Courier New" panose="02070309020205020404" pitchFamily="49" charset="0"/>
                <a:cs typeface="Courier New" panose="02070309020205020404" pitchFamily="49" charset="0"/>
              </a:rPr>
              <a:t>string</a:t>
            </a:r>
            <a:r>
              <a:rPr lang="en-US" sz="1800" dirty="0">
                <a:latin typeface="Courier New" panose="02070309020205020404" pitchFamily="49" charset="0"/>
                <a:cs typeface="Courier New" panose="02070309020205020404" pitchFamily="49" charset="0"/>
              </a:rPr>
              <a:t>, </a:t>
            </a:r>
            <a:r>
              <a:rPr lang="en-US" sz="1800" dirty="0" err="1">
                <a:solidFill>
                  <a:srgbClr val="0433FF"/>
                </a:solidFill>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&gt; target = </a:t>
            </a:r>
          </a:p>
          <a:p>
            <a:pPr>
              <a:lnSpc>
                <a:spcPct val="120000"/>
              </a:lnSpc>
              <a:spcBef>
                <a:spcPts val="0"/>
              </a:spcBef>
              <a:spcAft>
                <a:spcPts val="0"/>
              </a:spcAft>
            </a:pPr>
            <a:r>
              <a:rPr lang="en-US" sz="1800" dirty="0">
                <a:solidFill>
                  <a:srgbClr val="0433FF"/>
                </a:solidFill>
                <a:latin typeface="Courier New" panose="02070309020205020404" pitchFamily="49" charset="0"/>
                <a:cs typeface="Courier New" panose="02070309020205020404" pitchFamily="49" charset="0"/>
              </a:rPr>
              <a:t>                           new</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TransformBlock</a:t>
            </a:r>
            <a:r>
              <a:rPr lang="en-US" sz="1800" dirty="0">
                <a:latin typeface="Courier New" panose="02070309020205020404" pitchFamily="49" charset="0"/>
                <a:cs typeface="Courier New" panose="02070309020205020404" pitchFamily="49" charset="0"/>
              </a:rPr>
              <a:t>&lt;</a:t>
            </a:r>
            <a:r>
              <a:rPr lang="en-US" sz="1800" dirty="0">
                <a:solidFill>
                  <a:srgbClr val="0433FF"/>
                </a:solidFill>
                <a:latin typeface="Courier New" panose="02070309020205020404" pitchFamily="49" charset="0"/>
                <a:cs typeface="Courier New" panose="02070309020205020404" pitchFamily="49" charset="0"/>
              </a:rPr>
              <a:t>string</a:t>
            </a:r>
            <a:r>
              <a:rPr lang="en-US" sz="1800" dirty="0">
                <a:latin typeface="Courier New" panose="02070309020205020404" pitchFamily="49" charset="0"/>
                <a:cs typeface="Courier New" panose="02070309020205020404" pitchFamily="49" charset="0"/>
              </a:rPr>
              <a:t>, </a:t>
            </a:r>
            <a:r>
              <a:rPr lang="en-US" sz="1800" dirty="0" err="1">
                <a:solidFill>
                  <a:srgbClr val="0433FF"/>
                </a:solidFill>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&gt;(s =&gt; </a:t>
            </a:r>
            <a:r>
              <a:rPr lang="en-US" sz="1800" dirty="0" err="1">
                <a:solidFill>
                  <a:srgbClr val="0433FF"/>
                </a:solidFill>
                <a:latin typeface="Courier New" panose="02070309020205020404" pitchFamily="49" charset="0"/>
                <a:cs typeface="Courier New" panose="02070309020205020404" pitchFamily="49" charset="0"/>
              </a:rPr>
              <a:t>int</a:t>
            </a:r>
            <a:r>
              <a:rPr lang="en-US" sz="1800" dirty="0" err="1">
                <a:latin typeface="Courier New" panose="02070309020205020404" pitchFamily="49" charset="0"/>
                <a:cs typeface="Courier New" panose="02070309020205020404" pitchFamily="49" charset="0"/>
              </a:rPr>
              <a:t>.Parse</a:t>
            </a:r>
            <a:r>
              <a:rPr lang="en-US" sz="1800" dirty="0">
                <a:latin typeface="Courier New" panose="02070309020205020404" pitchFamily="49" charset="0"/>
                <a:cs typeface="Courier New" panose="02070309020205020404" pitchFamily="49" charset="0"/>
              </a:rPr>
              <a:t>(s));</a:t>
            </a:r>
          </a:p>
          <a:p>
            <a:pPr>
              <a:lnSpc>
                <a:spcPct val="120000"/>
              </a:lnSpc>
              <a:spcBef>
                <a:spcPts val="0"/>
              </a:spcBef>
              <a:spcAft>
                <a:spcPts val="0"/>
              </a:spcAft>
            </a:pPr>
            <a:endParaRPr lang="en-US" sz="1800" dirty="0">
              <a:latin typeface="Courier New" panose="02070309020205020404" pitchFamily="49" charset="0"/>
              <a:cs typeface="Courier New" panose="02070309020205020404" pitchFamily="49" charset="0"/>
            </a:endParaRPr>
          </a:p>
          <a:p>
            <a:pPr>
              <a:lnSpc>
                <a:spcPct val="120000"/>
              </a:lnSpc>
              <a:spcBef>
                <a:spcPts val="0"/>
              </a:spcBef>
              <a:spcAft>
                <a:spcPts val="0"/>
              </a:spcAft>
            </a:pPr>
            <a:r>
              <a:rPr lang="en-US" sz="1800" dirty="0" err="1">
                <a:latin typeface="Courier New" panose="02070309020205020404" pitchFamily="49" charset="0"/>
                <a:cs typeface="Courier New" panose="02070309020205020404" pitchFamily="49" charset="0"/>
              </a:rPr>
              <a:t>IDisposable</a:t>
            </a:r>
            <a:r>
              <a:rPr lang="en-US" sz="1800" dirty="0">
                <a:latin typeface="Courier New" panose="02070309020205020404" pitchFamily="49" charset="0"/>
                <a:cs typeface="Courier New" panose="02070309020205020404" pitchFamily="49" charset="0"/>
              </a:rPr>
              <a:t> link = </a:t>
            </a:r>
            <a:r>
              <a:rPr lang="en-US" sz="1800" dirty="0" err="1">
                <a:latin typeface="Courier New" panose="02070309020205020404" pitchFamily="49" charset="0"/>
                <a:cs typeface="Courier New" panose="02070309020205020404" pitchFamily="49" charset="0"/>
              </a:rPr>
              <a:t>target.LinkTo</a:t>
            </a:r>
            <a:r>
              <a:rPr lang="en-US" sz="1800" dirty="0">
                <a:latin typeface="Courier New" panose="02070309020205020404" pitchFamily="49" charset="0"/>
                <a:cs typeface="Courier New" panose="02070309020205020404" pitchFamily="49" charset="0"/>
              </a:rPr>
              <a:t>(</a:t>
            </a:r>
            <a:r>
              <a:rPr lang="en-US" sz="1800" dirty="0">
                <a:solidFill>
                  <a:srgbClr val="0433FF"/>
                </a:solidFill>
                <a:latin typeface="Courier New" panose="02070309020205020404" pitchFamily="49" charset="0"/>
                <a:cs typeface="Courier New" panose="02070309020205020404" pitchFamily="49" charset="0"/>
              </a:rPr>
              <a:t>new</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ActionBlock</a:t>
            </a:r>
            <a:r>
              <a:rPr lang="en-US" sz="1800" dirty="0">
                <a:latin typeface="Courier New" panose="02070309020205020404" pitchFamily="49" charset="0"/>
                <a:cs typeface="Courier New" panose="02070309020205020404" pitchFamily="49" charset="0"/>
              </a:rPr>
              <a:t>&lt;</a:t>
            </a:r>
            <a:r>
              <a:rPr lang="en-US" sz="1800" dirty="0" err="1">
                <a:solidFill>
                  <a:srgbClr val="0433FF"/>
                </a:solidFill>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&gt;(</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 =&gt; </a:t>
            </a:r>
            <a:r>
              <a:rPr lang="en-US" sz="1800" dirty="0">
                <a:solidFill>
                  <a:srgbClr val="C32718"/>
                </a:solidFill>
                <a:latin typeface="Courier New" panose="02070309020205020404" pitchFamily="49" charset="0"/>
                <a:cs typeface="Courier New" panose="02070309020205020404" pitchFamily="49" charset="0"/>
              </a:rPr>
              <a:t>$"Value </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a:t>
            </a:r>
            <a:r>
              <a:rPr lang="en-US" sz="1800" dirty="0">
                <a:solidFill>
                  <a:srgbClr val="C32718"/>
                </a:solidFill>
                <a:latin typeface="Courier New" panose="02070309020205020404" pitchFamily="49" charset="0"/>
                <a:cs typeface="Courier New" panose="02070309020205020404" pitchFamily="49" charset="0"/>
              </a:rPr>
              <a:t> - Time </a:t>
            </a:r>
          </a:p>
          <a:p>
            <a:pPr>
              <a:lnSpc>
                <a:spcPct val="120000"/>
              </a:lnSpc>
              <a:spcBef>
                <a:spcPts val="0"/>
              </a:spcBef>
              <a:spcAft>
                <a:spcPts val="0"/>
              </a:spcAft>
            </a:pPr>
            <a:r>
              <a:rPr lang="en-US" sz="1800" dirty="0">
                <a:solidFill>
                  <a:srgbClr val="C32718"/>
                </a:solidFill>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DateTime.Now.ToString</a:t>
            </a:r>
            <a:r>
              <a:rPr lang="en-US" sz="1800" dirty="0">
                <a:latin typeface="Courier New" panose="02070309020205020404" pitchFamily="49" charset="0"/>
                <a:cs typeface="Courier New" panose="02070309020205020404" pitchFamily="49" charset="0"/>
              </a:rPr>
              <a:t>(</a:t>
            </a:r>
            <a:r>
              <a:rPr lang="en-US" sz="1800" dirty="0">
                <a:solidFill>
                  <a:srgbClr val="C32718"/>
                </a:solidFill>
                <a:latin typeface="Courier New" panose="02070309020205020404" pitchFamily="49" charset="0"/>
                <a:cs typeface="Courier New" panose="02070309020205020404" pitchFamily="49" charset="0"/>
              </a:rPr>
              <a:t>"</a:t>
            </a:r>
            <a:r>
              <a:rPr lang="en-US" sz="1800" dirty="0" err="1">
                <a:solidFill>
                  <a:srgbClr val="C32718"/>
                </a:solidFill>
                <a:latin typeface="Courier New" panose="02070309020205020404" pitchFamily="49" charset="0"/>
                <a:cs typeface="Courier New" panose="02070309020205020404" pitchFamily="49" charset="0"/>
              </a:rPr>
              <a:t>hh:mm:ss.fff</a:t>
            </a:r>
            <a:r>
              <a:rPr lang="en-US" sz="1800" dirty="0">
                <a:solidFill>
                  <a:srgbClr val="C32718"/>
                </a:solidFill>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a:t>
            </a:r>
            <a:r>
              <a:rPr lang="en-US" sz="1800" dirty="0">
                <a:solidFill>
                  <a:srgbClr val="C32718"/>
                </a:solidFill>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.Dump()));</a:t>
            </a:r>
          </a:p>
          <a:p>
            <a:pPr>
              <a:lnSpc>
                <a:spcPct val="120000"/>
              </a:lnSpc>
              <a:spcBef>
                <a:spcPts val="0"/>
              </a:spcBef>
              <a:spcAft>
                <a:spcPts val="0"/>
              </a:spcAft>
            </a:pPr>
            <a:endParaRPr lang="en-US" sz="1800" dirty="0">
              <a:latin typeface="Courier New" panose="02070309020205020404" pitchFamily="49" charset="0"/>
              <a:cs typeface="Courier New" panose="02070309020205020404" pitchFamily="49" charset="0"/>
            </a:endParaRPr>
          </a:p>
          <a:p>
            <a:pPr>
              <a:lnSpc>
                <a:spcPct val="120000"/>
              </a:lnSpc>
              <a:spcBef>
                <a:spcPts val="0"/>
              </a:spcBef>
              <a:spcAft>
                <a:spcPts val="0"/>
              </a:spcAft>
            </a:pPr>
            <a:r>
              <a:rPr lang="en-US" sz="1800" b="1" dirty="0" err="1">
                <a:latin typeface="Courier New" panose="02070309020205020404" pitchFamily="49" charset="0"/>
                <a:cs typeface="Courier New" panose="02070309020205020404" pitchFamily="49" charset="0"/>
              </a:rPr>
              <a:t>IObserver</a:t>
            </a:r>
            <a:r>
              <a:rPr lang="en-US" sz="1800" dirty="0">
                <a:latin typeface="Courier New" panose="02070309020205020404" pitchFamily="49" charset="0"/>
                <a:cs typeface="Courier New" panose="02070309020205020404" pitchFamily="49" charset="0"/>
              </a:rPr>
              <a:t>&lt;</a:t>
            </a:r>
            <a:r>
              <a:rPr lang="en-US" sz="1800" dirty="0">
                <a:solidFill>
                  <a:srgbClr val="0433FF"/>
                </a:solidFill>
                <a:latin typeface="Courier New" panose="02070309020205020404" pitchFamily="49" charset="0"/>
                <a:cs typeface="Courier New" panose="02070309020205020404" pitchFamily="49" charset="0"/>
              </a:rPr>
              <a:t>string</a:t>
            </a:r>
            <a:r>
              <a:rPr lang="en-US" sz="1800" dirty="0">
                <a:latin typeface="Courier New" panose="02070309020205020404" pitchFamily="49" charset="0"/>
                <a:cs typeface="Courier New" panose="02070309020205020404" pitchFamily="49" charset="0"/>
              </a:rPr>
              <a:t>&gt; observer = </a:t>
            </a:r>
            <a:r>
              <a:rPr lang="en-US" sz="1800" dirty="0" err="1">
                <a:latin typeface="Courier New" panose="02070309020205020404" pitchFamily="49" charset="0"/>
                <a:cs typeface="Courier New" panose="02070309020205020404" pitchFamily="49" charset="0"/>
              </a:rPr>
              <a:t>target.</a:t>
            </a:r>
            <a:r>
              <a:rPr lang="en-US" sz="1800" b="1" dirty="0" err="1">
                <a:latin typeface="Courier New" panose="02070309020205020404" pitchFamily="49" charset="0"/>
                <a:cs typeface="Courier New" panose="02070309020205020404" pitchFamily="49" charset="0"/>
              </a:rPr>
              <a:t>AsObserver</a:t>
            </a:r>
            <a:r>
              <a:rPr lang="en-US" sz="1800" dirty="0">
                <a:latin typeface="Courier New" panose="02070309020205020404" pitchFamily="49" charset="0"/>
                <a:cs typeface="Courier New" panose="02070309020205020404" pitchFamily="49" charset="0"/>
              </a:rPr>
              <a:t>();</a:t>
            </a:r>
          </a:p>
          <a:p>
            <a:pPr>
              <a:lnSpc>
                <a:spcPct val="120000"/>
              </a:lnSpc>
              <a:spcBef>
                <a:spcPts val="0"/>
              </a:spcBef>
              <a:spcAft>
                <a:spcPts val="0"/>
              </a:spcAft>
            </a:pPr>
            <a:r>
              <a:rPr lang="en-US" sz="1800" b="1" dirty="0" err="1">
                <a:latin typeface="Courier New" panose="02070309020205020404" pitchFamily="49" charset="0"/>
                <a:cs typeface="Courier New" panose="02070309020205020404" pitchFamily="49" charset="0"/>
              </a:rPr>
              <a:t>IObservable</a:t>
            </a:r>
            <a:r>
              <a:rPr lang="en-US" sz="1800" dirty="0">
                <a:latin typeface="Courier New" panose="02070309020205020404" pitchFamily="49" charset="0"/>
                <a:cs typeface="Courier New" panose="02070309020205020404" pitchFamily="49" charset="0"/>
              </a:rPr>
              <a:t>&lt;</a:t>
            </a:r>
            <a:r>
              <a:rPr lang="en-US" sz="1800" dirty="0">
                <a:solidFill>
                  <a:srgbClr val="0433FF"/>
                </a:solidFill>
                <a:latin typeface="Courier New" panose="02070309020205020404" pitchFamily="49" charset="0"/>
                <a:cs typeface="Courier New" panose="02070309020205020404" pitchFamily="49" charset="0"/>
              </a:rPr>
              <a:t>string</a:t>
            </a:r>
            <a:r>
              <a:rPr lang="en-US" sz="1800" dirty="0">
                <a:latin typeface="Courier New" panose="02070309020205020404" pitchFamily="49" charset="0"/>
                <a:cs typeface="Courier New" panose="02070309020205020404" pitchFamily="49" charset="0"/>
              </a:rPr>
              <a:t>&gt; observable = </a:t>
            </a:r>
            <a:r>
              <a:rPr lang="en-US" sz="1800" b="1" dirty="0" err="1">
                <a:latin typeface="Courier New" panose="02070309020205020404" pitchFamily="49" charset="0"/>
                <a:cs typeface="Courier New" panose="02070309020205020404" pitchFamily="49" charset="0"/>
              </a:rPr>
              <a:t>Observable</a:t>
            </a:r>
            <a:r>
              <a:rPr lang="en-US" sz="1800" dirty="0" err="1">
                <a:latin typeface="Courier New" panose="02070309020205020404" pitchFamily="49" charset="0"/>
                <a:cs typeface="Courier New" panose="02070309020205020404" pitchFamily="49" charset="0"/>
              </a:rPr>
              <a:t>.Range</a:t>
            </a:r>
            <a:r>
              <a:rPr lang="en-US" sz="1800" dirty="0">
                <a:latin typeface="Courier New" panose="02070309020205020404" pitchFamily="49" charset="0"/>
                <a:cs typeface="Courier New" panose="02070309020205020404" pitchFamily="49" charset="0"/>
              </a:rPr>
              <a:t>(</a:t>
            </a:r>
            <a:r>
              <a:rPr lang="en-US" sz="1800" dirty="0">
                <a:solidFill>
                  <a:srgbClr val="D548FB"/>
                </a:solidFill>
                <a:latin typeface="Courier New" panose="02070309020205020404" pitchFamily="49" charset="0"/>
                <a:cs typeface="Courier New" panose="02070309020205020404" pitchFamily="49" charset="0"/>
              </a:rPr>
              <a:t>1</a:t>
            </a:r>
            <a:r>
              <a:rPr lang="en-US" sz="1800" dirty="0">
                <a:latin typeface="Courier New" panose="02070309020205020404" pitchFamily="49" charset="0"/>
                <a:cs typeface="Courier New" panose="02070309020205020404" pitchFamily="49" charset="0"/>
              </a:rPr>
              <a:t>,</a:t>
            </a:r>
            <a:r>
              <a:rPr lang="en-US" sz="1800" dirty="0">
                <a:solidFill>
                  <a:srgbClr val="D548FB"/>
                </a:solidFill>
                <a:latin typeface="Courier New" panose="02070309020205020404" pitchFamily="49" charset="0"/>
                <a:cs typeface="Courier New" panose="02070309020205020404" pitchFamily="49" charset="0"/>
              </a:rPr>
              <a:t>20</a:t>
            </a:r>
            <a:r>
              <a:rPr lang="en-US" sz="1800" dirty="0">
                <a:latin typeface="Courier New" panose="02070309020205020404" pitchFamily="49" charset="0"/>
                <a:cs typeface="Courier New" panose="02070309020205020404" pitchFamily="49" charset="0"/>
              </a:rPr>
              <a:t>)</a:t>
            </a:r>
          </a:p>
          <a:p>
            <a:pPr>
              <a:lnSpc>
                <a:spcPct val="120000"/>
              </a:lnSpc>
              <a:spcBef>
                <a:spcPts val="0"/>
              </a:spcBef>
              <a:spcAft>
                <a:spcPts val="0"/>
              </a:spcAft>
            </a:pPr>
            <a:r>
              <a:rPr lang="en-US" sz="1800" dirty="0">
                <a:latin typeface="Courier New" panose="02070309020205020404" pitchFamily="49" charset="0"/>
                <a:cs typeface="Courier New" panose="02070309020205020404" pitchFamily="49" charset="0"/>
              </a:rPr>
              <a:t>                                      .Select(</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 =&gt; (</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ToString</a:t>
            </a:r>
            <a:r>
              <a:rPr lang="en-US" sz="1800" dirty="0">
                <a:latin typeface="Courier New" panose="02070309020205020404" pitchFamily="49" charset="0"/>
                <a:cs typeface="Courier New" panose="02070309020205020404" pitchFamily="49" charset="0"/>
              </a:rPr>
              <a:t>());</a:t>
            </a:r>
          </a:p>
          <a:p>
            <a:pPr>
              <a:lnSpc>
                <a:spcPct val="120000"/>
              </a:lnSpc>
              <a:spcBef>
                <a:spcPts val="0"/>
              </a:spcBef>
              <a:spcAft>
                <a:spcPts val="0"/>
              </a:spcAft>
            </a:pPr>
            <a:r>
              <a:rPr lang="en-US" sz="1800" dirty="0" err="1">
                <a:latin typeface="Courier New" panose="02070309020205020404" pitchFamily="49" charset="0"/>
                <a:cs typeface="Courier New" panose="02070309020205020404" pitchFamily="49" charset="0"/>
              </a:rPr>
              <a:t>observable.</a:t>
            </a:r>
            <a:r>
              <a:rPr lang="en-US" sz="1800" b="1" dirty="0" err="1">
                <a:latin typeface="Courier New" panose="02070309020205020404" pitchFamily="49" charset="0"/>
                <a:cs typeface="Courier New" panose="02070309020205020404" pitchFamily="49" charset="0"/>
              </a:rPr>
              <a:t>Subscribe</a:t>
            </a:r>
            <a:r>
              <a:rPr lang="en-US" sz="1800" dirty="0">
                <a:latin typeface="Courier New" panose="02070309020205020404" pitchFamily="49" charset="0"/>
                <a:cs typeface="Courier New" panose="02070309020205020404" pitchFamily="49" charset="0"/>
              </a:rPr>
              <a:t>(observer);</a:t>
            </a:r>
          </a:p>
          <a:p>
            <a:pPr>
              <a:lnSpc>
                <a:spcPct val="120000"/>
              </a:lnSpc>
              <a:spcBef>
                <a:spcPts val="0"/>
              </a:spcBef>
              <a:spcAft>
                <a:spcPts val="0"/>
              </a:spcAft>
            </a:pPr>
            <a:endParaRPr lang="en-US" sz="1800" dirty="0">
              <a:latin typeface="Courier New" panose="02070309020205020404" pitchFamily="49" charset="0"/>
              <a:cs typeface="Courier New" panose="02070309020205020404" pitchFamily="49" charset="0"/>
            </a:endParaRPr>
          </a:p>
          <a:p>
            <a:pPr>
              <a:lnSpc>
                <a:spcPct val="120000"/>
              </a:lnSpc>
              <a:spcBef>
                <a:spcPts val="0"/>
              </a:spcBef>
              <a:spcAft>
                <a:spcPts val="0"/>
              </a:spcAft>
            </a:pPr>
            <a:r>
              <a:rPr lang="en-US" sz="1800" dirty="0">
                <a:solidFill>
                  <a:srgbClr val="0433FF"/>
                </a:solidFill>
                <a:latin typeface="Courier New" panose="02070309020205020404" pitchFamily="49" charset="0"/>
                <a:cs typeface="Courier New" panose="02070309020205020404" pitchFamily="49" charset="0"/>
              </a:rPr>
              <a:t>for</a:t>
            </a:r>
            <a:r>
              <a:rPr lang="en-US" sz="1800" dirty="0">
                <a:latin typeface="Courier New" panose="02070309020205020404" pitchFamily="49" charset="0"/>
                <a:cs typeface="Courier New" panose="02070309020205020404" pitchFamily="49" charset="0"/>
              </a:rPr>
              <a:t> (</a:t>
            </a:r>
            <a:r>
              <a:rPr lang="en-US" sz="1800" dirty="0" err="1">
                <a:solidFill>
                  <a:srgbClr val="0433FF"/>
                </a:solidFill>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 = </a:t>
            </a:r>
            <a:r>
              <a:rPr lang="en-US" sz="1800" dirty="0">
                <a:solidFill>
                  <a:srgbClr val="D548FB"/>
                </a:solidFill>
                <a:latin typeface="Courier New" panose="02070309020205020404" pitchFamily="49" charset="0"/>
                <a:cs typeface="Courier New" panose="02070309020205020404" pitchFamily="49" charset="0"/>
              </a:rPr>
              <a:t>0</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 &lt; </a:t>
            </a:r>
            <a:r>
              <a:rPr lang="en-US" sz="1800" dirty="0">
                <a:solidFill>
                  <a:srgbClr val="D548FB"/>
                </a:solidFill>
                <a:latin typeface="Courier New" panose="02070309020205020404" pitchFamily="49" charset="0"/>
                <a:cs typeface="Courier New" panose="02070309020205020404" pitchFamily="49" charset="0"/>
              </a:rPr>
              <a:t>100</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a:t>
            </a:r>
          </a:p>
          <a:p>
            <a:pPr>
              <a:lnSpc>
                <a:spcPct val="120000"/>
              </a:lnSpc>
              <a:spcBef>
                <a:spcPts val="0"/>
              </a:spcBef>
              <a:spcAft>
                <a:spcPts val="0"/>
              </a:spcAft>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target.Post</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i.ToString</a:t>
            </a:r>
            <a:r>
              <a:rPr lang="en-US" sz="1800" dirty="0">
                <a:latin typeface="Courier New" panose="02070309020205020404" pitchFamily="49" charset="0"/>
                <a:cs typeface="Courier New" panose="02070309020205020404" pitchFamily="49" charset="0"/>
              </a:rPr>
              <a:t>());</a:t>
            </a:r>
            <a:endParaRPr lang="en-US" sz="1800" dirty="0">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0440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TPL </a:t>
            </a:r>
            <a:r>
              <a:rPr lang="en-US" dirty="0" err="1">
                <a:solidFill>
                  <a:srgbClr val="00B0F0"/>
                </a:solidFill>
              </a:rPr>
              <a:t>DataFlow</a:t>
            </a:r>
            <a:r>
              <a:rPr lang="en-US" dirty="0">
                <a:solidFill>
                  <a:srgbClr val="00B0F0"/>
                </a:solidFill>
              </a:rPr>
              <a:t> and Rx</a:t>
            </a:r>
          </a:p>
        </p:txBody>
      </p:sp>
      <p:sp>
        <p:nvSpPr>
          <p:cNvPr id="3" name="Content Placeholder 2"/>
          <p:cNvSpPr>
            <a:spLocks noGrp="1"/>
          </p:cNvSpPr>
          <p:nvPr>
            <p:ph sz="quarter" idx="13"/>
          </p:nvPr>
        </p:nvSpPr>
        <p:spPr>
          <a:xfrm>
            <a:off x="1097280" y="2125372"/>
            <a:ext cx="11684000" cy="5588000"/>
          </a:xfrm>
        </p:spPr>
        <p:txBody>
          <a:bodyPr>
            <a:normAutofit/>
          </a:bodyPr>
          <a:lstStyle/>
          <a:p>
            <a:pPr marL="0" indent="0">
              <a:spcBef>
                <a:spcPts val="0"/>
              </a:spcBef>
              <a:buNone/>
            </a:pPr>
            <a:r>
              <a:rPr lang="en-US" sz="1600" dirty="0">
                <a:latin typeface="Courier" pitchFamily="2" charset="0"/>
              </a:rPr>
              <a:t>var </a:t>
            </a:r>
            <a:r>
              <a:rPr lang="en-US" sz="1600" dirty="0" err="1">
                <a:latin typeface="Courier" pitchFamily="2" charset="0"/>
              </a:rPr>
              <a:t>encryptor</a:t>
            </a:r>
            <a:r>
              <a:rPr lang="en-US" sz="1600" dirty="0">
                <a:latin typeface="Courier" pitchFamily="2" charset="0"/>
              </a:rPr>
              <a:t> = new </a:t>
            </a:r>
            <a:r>
              <a:rPr lang="en-US" sz="1600" dirty="0" err="1">
                <a:latin typeface="Courier" pitchFamily="2" charset="0"/>
              </a:rPr>
              <a:t>TransformBlock</a:t>
            </a:r>
            <a:r>
              <a:rPr lang="en-US" sz="1600" dirty="0">
                <a:latin typeface="Courier" pitchFamily="2" charset="0"/>
              </a:rPr>
              <a:t>&lt;</a:t>
            </a:r>
            <a:r>
              <a:rPr lang="en-US" sz="1600" dirty="0" err="1">
                <a:latin typeface="Courier" pitchFamily="2" charset="0"/>
              </a:rPr>
              <a:t>CompressDetails</a:t>
            </a:r>
            <a:r>
              <a:rPr lang="en-US" sz="1600" dirty="0">
                <a:latin typeface="Courier" pitchFamily="2" charset="0"/>
              </a:rPr>
              <a:t>, </a:t>
            </a:r>
            <a:r>
              <a:rPr lang="en-US" sz="1600" dirty="0" err="1">
                <a:latin typeface="Courier" pitchFamily="2" charset="0"/>
              </a:rPr>
              <a:t>EncryptDetails</a:t>
            </a:r>
            <a:r>
              <a:rPr lang="en-US" sz="1600" dirty="0">
                <a:latin typeface="Courier" pitchFamily="2" charset="0"/>
              </a:rPr>
              <a:t>&gt;();</a:t>
            </a:r>
          </a:p>
          <a:p>
            <a:pPr marL="0" indent="0">
              <a:spcBef>
                <a:spcPts val="0"/>
              </a:spcBef>
              <a:buNone/>
            </a:pPr>
            <a:endParaRPr lang="en-US" sz="1600" dirty="0">
              <a:latin typeface="Courier" pitchFamily="2" charset="0"/>
            </a:endParaRPr>
          </a:p>
          <a:p>
            <a:pPr marL="0" indent="0">
              <a:spcBef>
                <a:spcPts val="0"/>
              </a:spcBef>
              <a:buNone/>
            </a:pPr>
            <a:r>
              <a:rPr lang="en-US" sz="1600" dirty="0" err="1">
                <a:latin typeface="Courier" pitchFamily="2" charset="0"/>
              </a:rPr>
              <a:t>inputBuffer.LinkTo</a:t>
            </a:r>
            <a:r>
              <a:rPr lang="en-US" sz="1600" dirty="0">
                <a:latin typeface="Courier" pitchFamily="2" charset="0"/>
              </a:rPr>
              <a:t>(compressor, </a:t>
            </a:r>
            <a:r>
              <a:rPr lang="en-US" sz="1600" dirty="0" err="1">
                <a:latin typeface="Courier" pitchFamily="2" charset="0"/>
              </a:rPr>
              <a:t>linkOptions</a:t>
            </a:r>
            <a:r>
              <a:rPr lang="en-US" sz="1600" dirty="0">
                <a:latin typeface="Courier" pitchFamily="2" charset="0"/>
              </a:rPr>
              <a:t>);</a:t>
            </a:r>
          </a:p>
          <a:p>
            <a:pPr marL="0" indent="0">
              <a:spcBef>
                <a:spcPts val="0"/>
              </a:spcBef>
              <a:buNone/>
            </a:pPr>
            <a:r>
              <a:rPr lang="en-US" sz="1600" dirty="0" err="1">
                <a:latin typeface="Courier" pitchFamily="2" charset="0"/>
              </a:rPr>
              <a:t>compressor.LinkTo</a:t>
            </a:r>
            <a:r>
              <a:rPr lang="en-US" sz="1600" dirty="0">
                <a:latin typeface="Courier" pitchFamily="2" charset="0"/>
              </a:rPr>
              <a:t>(</a:t>
            </a:r>
            <a:r>
              <a:rPr lang="en-US" sz="1600" dirty="0" err="1">
                <a:latin typeface="Courier" pitchFamily="2" charset="0"/>
              </a:rPr>
              <a:t>encryptor</a:t>
            </a:r>
            <a:r>
              <a:rPr lang="en-US" sz="1600" dirty="0">
                <a:latin typeface="Courier" pitchFamily="2" charset="0"/>
              </a:rPr>
              <a:t>, </a:t>
            </a:r>
            <a:r>
              <a:rPr lang="en-US" sz="1600" dirty="0" err="1">
                <a:latin typeface="Courier" pitchFamily="2" charset="0"/>
              </a:rPr>
              <a:t>linkOptions</a:t>
            </a:r>
            <a:r>
              <a:rPr lang="en-US" sz="1600" dirty="0">
                <a:latin typeface="Courier" pitchFamily="2" charset="0"/>
              </a:rPr>
              <a:t>);</a:t>
            </a:r>
          </a:p>
          <a:p>
            <a:pPr marL="0" indent="0">
              <a:spcBef>
                <a:spcPts val="0"/>
              </a:spcBef>
              <a:buNone/>
            </a:pPr>
            <a:r>
              <a:rPr lang="en-US" sz="1600" dirty="0">
                <a:latin typeface="Courier" pitchFamily="2" charset="0"/>
              </a:rPr>
              <a:t> </a:t>
            </a:r>
          </a:p>
          <a:p>
            <a:pPr marL="0" indent="0">
              <a:spcBef>
                <a:spcPts val="0"/>
              </a:spcBef>
              <a:buNone/>
            </a:pPr>
            <a:r>
              <a:rPr lang="en-US" sz="1600" dirty="0" err="1">
                <a:latin typeface="Courier" pitchFamily="2" charset="0"/>
              </a:rPr>
              <a:t>encryptor.</a:t>
            </a:r>
            <a:r>
              <a:rPr lang="en-US" sz="1600" b="1" dirty="0" err="1">
                <a:latin typeface="Courier" pitchFamily="2" charset="0"/>
              </a:rPr>
              <a:t>AsObservable</a:t>
            </a:r>
            <a:r>
              <a:rPr lang="en-US" sz="1600" dirty="0">
                <a:latin typeface="Courier" pitchFamily="2" charset="0"/>
              </a:rPr>
              <a:t>()</a:t>
            </a:r>
          </a:p>
          <a:p>
            <a:pPr marL="0" indent="0">
              <a:spcBef>
                <a:spcPts val="0"/>
              </a:spcBef>
              <a:buNone/>
            </a:pPr>
            <a:r>
              <a:rPr lang="en-US" sz="1600" dirty="0">
                <a:latin typeface="Courier" pitchFamily="2" charset="0"/>
              </a:rPr>
              <a:t>		 </a:t>
            </a:r>
          </a:p>
          <a:p>
            <a:pPr marL="0" indent="0">
              <a:spcBef>
                <a:spcPts val="0"/>
              </a:spcBef>
              <a:buNone/>
            </a:pPr>
            <a:r>
              <a:rPr lang="en-US" sz="1600" dirty="0">
                <a:latin typeface="Courier" pitchFamily="2" charset="0"/>
              </a:rPr>
              <a:t>      .</a:t>
            </a:r>
            <a:r>
              <a:rPr lang="en-US" sz="1600" b="1" dirty="0">
                <a:latin typeface="Courier" pitchFamily="2" charset="0"/>
              </a:rPr>
              <a:t>Scan</a:t>
            </a:r>
            <a:r>
              <a:rPr lang="en-US" sz="1600" dirty="0">
                <a:latin typeface="Courier" pitchFamily="2" charset="0"/>
              </a:rPr>
              <a:t>((new Dictionary&lt;int, </a:t>
            </a:r>
            <a:r>
              <a:rPr lang="en-US" sz="1600" dirty="0" err="1">
                <a:latin typeface="Courier" pitchFamily="2" charset="0"/>
              </a:rPr>
              <a:t>EncryptDetails</a:t>
            </a:r>
            <a:r>
              <a:rPr lang="en-US" sz="1600" dirty="0">
                <a:latin typeface="Courier" pitchFamily="2" charset="0"/>
              </a:rPr>
              <a:t>&gt;(), 0), </a:t>
            </a:r>
          </a:p>
          <a:p>
            <a:pPr marL="0" indent="0">
              <a:spcBef>
                <a:spcPts val="0"/>
              </a:spcBef>
              <a:buNone/>
            </a:pPr>
            <a:r>
              <a:rPr lang="en-US" sz="1600" dirty="0">
                <a:latin typeface="Courier" pitchFamily="2" charset="0"/>
              </a:rPr>
              <a:t>	(state, </a:t>
            </a:r>
            <a:r>
              <a:rPr lang="en-US" sz="1600" dirty="0" err="1">
                <a:latin typeface="Courier" pitchFamily="2" charset="0"/>
              </a:rPr>
              <a:t>msg</a:t>
            </a:r>
            <a:r>
              <a:rPr lang="en-US" sz="1600" dirty="0">
                <a:latin typeface="Courier" pitchFamily="2" charset="0"/>
              </a:rPr>
              <a:t>) =&gt; </a:t>
            </a:r>
            <a:r>
              <a:rPr lang="en-US" sz="1600" dirty="0" err="1">
                <a:latin typeface="Courier" pitchFamily="2" charset="0"/>
              </a:rPr>
              <a:t>Observable.FromAsync</a:t>
            </a:r>
            <a:r>
              <a:rPr lang="en-US" sz="1600" dirty="0">
                <a:latin typeface="Courier" pitchFamily="2" charset="0"/>
              </a:rPr>
              <a:t>(</a:t>
            </a:r>
            <a:r>
              <a:rPr lang="en-US" sz="1600" dirty="0" err="1">
                <a:latin typeface="Courier" pitchFamily="2" charset="0"/>
              </a:rPr>
              <a:t>async</a:t>
            </a:r>
            <a:r>
              <a:rPr lang="en-US" sz="1600" dirty="0">
                <a:latin typeface="Courier" pitchFamily="2" charset="0"/>
              </a:rPr>
              <a:t>() =&gt; {		 </a:t>
            </a:r>
          </a:p>
          <a:p>
            <a:pPr marL="0" indent="0">
              <a:spcBef>
                <a:spcPts val="0"/>
              </a:spcBef>
              <a:buNone/>
            </a:pPr>
            <a:r>
              <a:rPr lang="en-US" sz="1600" dirty="0">
                <a:latin typeface="Courier" pitchFamily="2" charset="0"/>
              </a:rPr>
              <a:t>	 (Dictionary&lt;</a:t>
            </a:r>
            <a:r>
              <a:rPr lang="en-US" sz="1600" dirty="0" err="1">
                <a:latin typeface="Courier" pitchFamily="2" charset="0"/>
              </a:rPr>
              <a:t>int,EncryptDetails</a:t>
            </a:r>
            <a:r>
              <a:rPr lang="en-US" sz="1600" dirty="0">
                <a:latin typeface="Courier" pitchFamily="2" charset="0"/>
              </a:rPr>
              <a:t>&gt; details, </a:t>
            </a:r>
            <a:r>
              <a:rPr lang="en-US" sz="1600" dirty="0" err="1">
                <a:latin typeface="Courier" pitchFamily="2" charset="0"/>
              </a:rPr>
              <a:t>int</a:t>
            </a:r>
            <a:r>
              <a:rPr lang="en-US" sz="1600" dirty="0">
                <a:latin typeface="Courier" pitchFamily="2" charset="0"/>
              </a:rPr>
              <a:t> </a:t>
            </a:r>
            <a:r>
              <a:rPr lang="en-US" sz="1600" dirty="0" err="1">
                <a:latin typeface="Courier" pitchFamily="2" charset="0"/>
              </a:rPr>
              <a:t>lastIndexProc</a:t>
            </a:r>
            <a:r>
              <a:rPr lang="en-US" sz="1600" dirty="0">
                <a:latin typeface="Courier" pitchFamily="2" charset="0"/>
              </a:rPr>
              <a:t>) = state;</a:t>
            </a:r>
          </a:p>
          <a:p>
            <a:pPr marL="0" indent="0">
              <a:spcBef>
                <a:spcPts val="0"/>
              </a:spcBef>
              <a:buNone/>
            </a:pPr>
            <a:r>
              <a:rPr lang="en-US" sz="1600" dirty="0">
                <a:latin typeface="Courier" pitchFamily="2" charset="0"/>
              </a:rPr>
              <a:t>	 </a:t>
            </a:r>
            <a:r>
              <a:rPr lang="en-US" sz="1600" dirty="0" err="1">
                <a:latin typeface="Courier" pitchFamily="2" charset="0"/>
              </a:rPr>
              <a:t>details.Add</a:t>
            </a:r>
            <a:r>
              <a:rPr lang="en-US" sz="1600" dirty="0">
                <a:latin typeface="Courier" pitchFamily="2" charset="0"/>
              </a:rPr>
              <a:t>(</a:t>
            </a:r>
            <a:r>
              <a:rPr lang="en-US" sz="1600" dirty="0" err="1">
                <a:latin typeface="Courier" pitchFamily="2" charset="0"/>
              </a:rPr>
              <a:t>msg.Sequence</a:t>
            </a:r>
            <a:r>
              <a:rPr lang="en-US" sz="1600" dirty="0">
                <a:latin typeface="Courier" pitchFamily="2" charset="0"/>
              </a:rPr>
              <a:t>, </a:t>
            </a:r>
            <a:r>
              <a:rPr lang="en-US" sz="1600" dirty="0" err="1">
                <a:latin typeface="Courier" pitchFamily="2" charset="0"/>
              </a:rPr>
              <a:t>msg</a:t>
            </a:r>
            <a:r>
              <a:rPr lang="en-US" sz="1600" dirty="0">
                <a:latin typeface="Courier" pitchFamily="2" charset="0"/>
              </a:rPr>
              <a:t>);</a:t>
            </a:r>
          </a:p>
          <a:p>
            <a:pPr marL="0" indent="0">
              <a:spcBef>
                <a:spcPts val="0"/>
              </a:spcBef>
              <a:buNone/>
            </a:pPr>
            <a:endParaRPr lang="en-US" sz="1600" dirty="0">
              <a:latin typeface="Courier" pitchFamily="2" charset="0"/>
            </a:endParaRPr>
          </a:p>
          <a:p>
            <a:pPr marL="0" indent="0">
              <a:spcBef>
                <a:spcPts val="0"/>
              </a:spcBef>
              <a:buNone/>
            </a:pPr>
            <a:r>
              <a:rPr lang="en-US" sz="1600" dirty="0">
                <a:latin typeface="Courier" pitchFamily="2" charset="0"/>
              </a:rPr>
              <a:t>  	 return (details, </a:t>
            </a:r>
            <a:r>
              <a:rPr lang="en-US" sz="1600" dirty="0" err="1">
                <a:latin typeface="Courier" pitchFamily="2" charset="0"/>
              </a:rPr>
              <a:t>lastIndexProc</a:t>
            </a:r>
            <a:r>
              <a:rPr lang="en-US" sz="1600" dirty="0">
                <a:latin typeface="Courier" pitchFamily="2" charset="0"/>
              </a:rPr>
              <a:t>);</a:t>
            </a:r>
          </a:p>
          <a:p>
            <a:pPr marL="0" indent="0">
              <a:spcBef>
                <a:spcPts val="0"/>
              </a:spcBef>
              <a:buNone/>
            </a:pPr>
            <a:endParaRPr lang="en-US" sz="1600" dirty="0">
              <a:latin typeface="Courier" pitchFamily="2" charset="0"/>
            </a:endParaRPr>
          </a:p>
          <a:p>
            <a:pPr marL="0" indent="0">
              <a:spcBef>
                <a:spcPts val="0"/>
              </a:spcBef>
              <a:buNone/>
            </a:pPr>
            <a:r>
              <a:rPr lang="en-US" sz="1600" dirty="0">
                <a:latin typeface="Courier" pitchFamily="2" charset="0"/>
              </a:rPr>
              <a:t>}) .</a:t>
            </a:r>
            <a:r>
              <a:rPr lang="en-US" sz="1600" b="1" dirty="0" err="1">
                <a:latin typeface="Courier" pitchFamily="2" charset="0"/>
              </a:rPr>
              <a:t>SingleAsync</a:t>
            </a:r>
            <a:r>
              <a:rPr lang="en-US" sz="1600" dirty="0">
                <a:latin typeface="Courier" pitchFamily="2" charset="0"/>
              </a:rPr>
              <a:t>())</a:t>
            </a:r>
          </a:p>
          <a:p>
            <a:pPr marL="0" indent="0">
              <a:spcBef>
                <a:spcPts val="0"/>
              </a:spcBef>
              <a:buNone/>
            </a:pPr>
            <a:r>
              <a:rPr lang="en-US" sz="1600" dirty="0">
                <a:latin typeface="Courier" pitchFamily="2" charset="0"/>
              </a:rPr>
              <a:t>.</a:t>
            </a:r>
            <a:r>
              <a:rPr lang="en-US" sz="1600" b="1" dirty="0" err="1">
                <a:latin typeface="Courier" pitchFamily="2" charset="0"/>
              </a:rPr>
              <a:t>SubscribeOn</a:t>
            </a:r>
            <a:r>
              <a:rPr lang="en-US" sz="1600" dirty="0">
                <a:latin typeface="Courier" pitchFamily="2" charset="0"/>
              </a:rPr>
              <a:t>(</a:t>
            </a:r>
            <a:r>
              <a:rPr lang="en-US" sz="1600" b="1" dirty="0" err="1">
                <a:latin typeface="Courier" pitchFamily="2" charset="0"/>
              </a:rPr>
              <a:t>TaskPoolScheduler.Default</a:t>
            </a:r>
            <a:r>
              <a:rPr lang="en-US" sz="1600" dirty="0">
                <a:latin typeface="Courier" pitchFamily="2" charset="0"/>
              </a:rPr>
              <a:t>).</a:t>
            </a:r>
            <a:r>
              <a:rPr lang="en-US" sz="1600" b="1" dirty="0">
                <a:latin typeface="Courier" pitchFamily="2" charset="0"/>
              </a:rPr>
              <a:t>Subscribe</a:t>
            </a:r>
            <a:r>
              <a:rPr lang="en-US" sz="1600" dirty="0">
                <a:latin typeface="Courier" pitchFamily="2" charset="0"/>
              </a:rPr>
              <a:t>();	</a:t>
            </a:r>
          </a:p>
        </p:txBody>
      </p:sp>
    </p:spTree>
    <p:extLst>
      <p:ext uri="{BB962C8B-B14F-4D97-AF65-F5344CB8AC3E}">
        <p14:creationId xmlns:p14="http://schemas.microsoft.com/office/powerpoint/2010/main" val="15840504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15669" y="1283370"/>
            <a:ext cx="8400475" cy="4945780"/>
          </a:xfrm>
          <a:prstGeom prst="rect">
            <a:avLst/>
          </a:prstGeom>
        </p:spPr>
      </p:pic>
      <p:pic>
        <p:nvPicPr>
          <p:cNvPr id="5" name="Picture 4"/>
          <p:cNvPicPr>
            <a:picLocks noChangeAspect="1"/>
          </p:cNvPicPr>
          <p:nvPr/>
        </p:nvPicPr>
        <p:blipFill>
          <a:blip r:embed="rId4"/>
          <a:stretch>
            <a:fillRect/>
          </a:stretch>
        </p:blipFill>
        <p:spPr>
          <a:xfrm>
            <a:off x="-304800" y="1600200"/>
            <a:ext cx="12192000" cy="5071872"/>
          </a:xfrm>
          <a:prstGeom prst="rect">
            <a:avLst/>
          </a:prstGeom>
        </p:spPr>
      </p:pic>
    </p:spTree>
    <p:extLst>
      <p:ext uri="{BB962C8B-B14F-4D97-AF65-F5344CB8AC3E}">
        <p14:creationId xmlns:p14="http://schemas.microsoft.com/office/powerpoint/2010/main" val="1606692936"/>
      </p:ext>
    </p:extLst>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477" y="286524"/>
            <a:ext cx="11653523" cy="1796217"/>
          </a:xfrm>
        </p:spPr>
        <p:txBody>
          <a:bodyPr/>
          <a:lstStyle/>
          <a:p>
            <a:br>
              <a:rPr lang="en-US" dirty="0"/>
            </a:br>
            <a:r>
              <a:rPr lang="en-US" sz="8800" dirty="0">
                <a:solidFill>
                  <a:schemeClr val="tx1"/>
                </a:solidFill>
              </a:rPr>
              <a:t>TPL Dataflow</a:t>
            </a:r>
            <a:br>
              <a:rPr lang="en-US" sz="8800" dirty="0">
                <a:solidFill>
                  <a:schemeClr val="tx1"/>
                </a:solidFill>
              </a:rPr>
            </a:br>
            <a:r>
              <a:rPr lang="en-US" sz="8800" dirty="0">
                <a:solidFill>
                  <a:schemeClr val="tx1"/>
                </a:solidFill>
              </a:rPr>
              <a:t>        </a:t>
            </a:r>
            <a:r>
              <a:rPr lang="en-US" dirty="0"/>
              <a:t>Agent in .NET</a:t>
            </a:r>
          </a:p>
        </p:txBody>
      </p:sp>
      <p:sp>
        <p:nvSpPr>
          <p:cNvPr id="3" name="Rounded Rectangle 2">
            <a:extLst>
              <a:ext uri="{FF2B5EF4-FFF2-40B4-BE49-F238E27FC236}">
                <a16:creationId xmlns:a16="http://schemas.microsoft.com/office/drawing/2014/main" id="{FCCEB431-17AB-D240-AC39-8C9F669FB531}"/>
              </a:ext>
            </a:extLst>
          </p:cNvPr>
          <p:cNvSpPr/>
          <p:nvPr/>
        </p:nvSpPr>
        <p:spPr>
          <a:xfrm>
            <a:off x="724376" y="4708394"/>
            <a:ext cx="1693333" cy="676403"/>
          </a:xfrm>
          <a:prstGeom prst="roundRect">
            <a:avLst>
              <a:gd name="adj" fmla="val 50000"/>
            </a:avLst>
          </a:prstGeom>
          <a:solidFill>
            <a:srgbClr val="00B0F0"/>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black"/>
                </a:solidFill>
                <a:effectLst/>
                <a:uLnTx/>
                <a:uFillTx/>
                <a:latin typeface="Segoe UI"/>
                <a:ea typeface="+mn-ea"/>
                <a:cs typeface="+mn-cs"/>
              </a:rPr>
              <a:t>Process 1</a:t>
            </a:r>
          </a:p>
        </p:txBody>
      </p:sp>
      <p:sp>
        <p:nvSpPr>
          <p:cNvPr id="4" name="Rounded Rectangle 3">
            <a:extLst>
              <a:ext uri="{FF2B5EF4-FFF2-40B4-BE49-F238E27FC236}">
                <a16:creationId xmlns:a16="http://schemas.microsoft.com/office/drawing/2014/main" id="{D8BFA1BC-057F-9341-8CC7-D8667BEB8A48}"/>
              </a:ext>
            </a:extLst>
          </p:cNvPr>
          <p:cNvSpPr/>
          <p:nvPr/>
        </p:nvSpPr>
        <p:spPr>
          <a:xfrm>
            <a:off x="2986669" y="4708394"/>
            <a:ext cx="1693333" cy="676403"/>
          </a:xfrm>
          <a:prstGeom prst="roundRect">
            <a:avLst>
              <a:gd name="adj" fmla="val 50000"/>
            </a:avLst>
          </a:prstGeom>
          <a:solidFill>
            <a:srgbClr val="00B0F0"/>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black"/>
                </a:solidFill>
                <a:effectLst/>
                <a:uLnTx/>
                <a:uFillTx/>
                <a:latin typeface="Segoe UI"/>
                <a:ea typeface="+mn-ea"/>
                <a:cs typeface="+mn-cs"/>
              </a:rPr>
              <a:t>Process 2</a:t>
            </a:r>
          </a:p>
        </p:txBody>
      </p:sp>
      <p:sp>
        <p:nvSpPr>
          <p:cNvPr id="5" name="Rounded Rectangle 4">
            <a:extLst>
              <a:ext uri="{FF2B5EF4-FFF2-40B4-BE49-F238E27FC236}">
                <a16:creationId xmlns:a16="http://schemas.microsoft.com/office/drawing/2014/main" id="{96BBCFB8-FCF9-6C47-832A-AD2AA9EACED1}"/>
              </a:ext>
            </a:extLst>
          </p:cNvPr>
          <p:cNvSpPr/>
          <p:nvPr/>
        </p:nvSpPr>
        <p:spPr>
          <a:xfrm>
            <a:off x="5248962" y="4708394"/>
            <a:ext cx="1693333" cy="676403"/>
          </a:xfrm>
          <a:prstGeom prst="roundRect">
            <a:avLst>
              <a:gd name="adj" fmla="val 50000"/>
            </a:avLst>
          </a:prstGeom>
          <a:solidFill>
            <a:srgbClr val="00B0F0"/>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black"/>
                </a:solidFill>
                <a:effectLst/>
                <a:uLnTx/>
                <a:uFillTx/>
                <a:latin typeface="Segoe UI"/>
                <a:ea typeface="+mn-ea"/>
                <a:cs typeface="+mn-cs"/>
              </a:rPr>
              <a:t>Process 3</a:t>
            </a:r>
          </a:p>
        </p:txBody>
      </p:sp>
      <p:sp>
        <p:nvSpPr>
          <p:cNvPr id="6" name="Rounded Rectangle 5">
            <a:extLst>
              <a:ext uri="{FF2B5EF4-FFF2-40B4-BE49-F238E27FC236}">
                <a16:creationId xmlns:a16="http://schemas.microsoft.com/office/drawing/2014/main" id="{6A0BD781-F20A-AB4A-802D-DC311F930FF1}"/>
              </a:ext>
            </a:extLst>
          </p:cNvPr>
          <p:cNvSpPr/>
          <p:nvPr/>
        </p:nvSpPr>
        <p:spPr>
          <a:xfrm>
            <a:off x="7511256" y="4708394"/>
            <a:ext cx="1693333" cy="676403"/>
          </a:xfrm>
          <a:prstGeom prst="roundRect">
            <a:avLst>
              <a:gd name="adj" fmla="val 50000"/>
            </a:avLst>
          </a:prstGeom>
          <a:solidFill>
            <a:srgbClr val="00B0F0"/>
          </a:solid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black"/>
                </a:solidFill>
                <a:effectLst/>
                <a:uLnTx/>
                <a:uFillTx/>
                <a:latin typeface="Segoe UI"/>
                <a:ea typeface="+mn-ea"/>
                <a:cs typeface="+mn-cs"/>
              </a:rPr>
              <a:t>Process 4</a:t>
            </a:r>
          </a:p>
        </p:txBody>
      </p:sp>
      <p:sp>
        <p:nvSpPr>
          <p:cNvPr id="7" name="Hexagon 6">
            <a:extLst>
              <a:ext uri="{FF2B5EF4-FFF2-40B4-BE49-F238E27FC236}">
                <a16:creationId xmlns:a16="http://schemas.microsoft.com/office/drawing/2014/main" id="{D8CF0EA4-1AD3-174C-AE8A-EC05ABBC0B30}"/>
              </a:ext>
            </a:extLst>
          </p:cNvPr>
          <p:cNvSpPr/>
          <p:nvPr/>
        </p:nvSpPr>
        <p:spPr>
          <a:xfrm>
            <a:off x="9773549" y="4451007"/>
            <a:ext cx="1733973" cy="1191176"/>
          </a:xfrm>
          <a:prstGeom prst="hexagon">
            <a:avLst/>
          </a:prstGeom>
          <a:solidFill>
            <a:srgbClr val="FF7318"/>
          </a:solidFill>
          <a:ln w="15875">
            <a:solidFill>
              <a:schemeClr val="tx1"/>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33" b="0" i="0" u="none" strike="noStrike" kern="1200" cap="none" spc="0" normalizeH="0" baseline="0" noProof="0" dirty="0">
                <a:ln>
                  <a:noFill/>
                </a:ln>
                <a:solidFill>
                  <a:prstClr val="black"/>
                </a:solidFill>
                <a:effectLst/>
                <a:uLnTx/>
                <a:uFillTx/>
                <a:latin typeface="Segoe UI"/>
                <a:ea typeface="+mn-ea"/>
                <a:cs typeface="+mn-cs"/>
              </a:rPr>
              <a:t>Action</a:t>
            </a:r>
          </a:p>
        </p:txBody>
      </p:sp>
      <p:cxnSp>
        <p:nvCxnSpPr>
          <p:cNvPr id="8" name="Straight Arrow Connector 7">
            <a:extLst>
              <a:ext uri="{FF2B5EF4-FFF2-40B4-BE49-F238E27FC236}">
                <a16:creationId xmlns:a16="http://schemas.microsoft.com/office/drawing/2014/main" id="{F42C9CF2-D661-A84C-9865-F0E85CCE09B1}"/>
              </a:ext>
            </a:extLst>
          </p:cNvPr>
          <p:cNvCxnSpPr>
            <a:stCxn id="3" idx="3"/>
            <a:endCxn id="4" idx="1"/>
          </p:cNvCxnSpPr>
          <p:nvPr/>
        </p:nvCxnSpPr>
        <p:spPr>
          <a:xfrm>
            <a:off x="2417709" y="5046595"/>
            <a:ext cx="56896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1D8668D-FD61-C44D-8E3B-24831E2F9935}"/>
              </a:ext>
            </a:extLst>
          </p:cNvPr>
          <p:cNvCxnSpPr>
            <a:stCxn id="4" idx="3"/>
            <a:endCxn id="5" idx="1"/>
          </p:cNvCxnSpPr>
          <p:nvPr/>
        </p:nvCxnSpPr>
        <p:spPr>
          <a:xfrm>
            <a:off x="4680002" y="5046595"/>
            <a:ext cx="56896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0D50D8C-3CD8-424C-8B78-BB39806915CA}"/>
              </a:ext>
            </a:extLst>
          </p:cNvPr>
          <p:cNvCxnSpPr>
            <a:stCxn id="5" idx="3"/>
            <a:endCxn id="6" idx="1"/>
          </p:cNvCxnSpPr>
          <p:nvPr/>
        </p:nvCxnSpPr>
        <p:spPr>
          <a:xfrm>
            <a:off x="6942295" y="5046595"/>
            <a:ext cx="56896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BF24F9-870B-CE48-9A26-3DCF38E958D2}"/>
              </a:ext>
            </a:extLst>
          </p:cNvPr>
          <p:cNvCxnSpPr>
            <a:stCxn id="6" idx="3"/>
            <a:endCxn id="7" idx="3"/>
          </p:cNvCxnSpPr>
          <p:nvPr/>
        </p:nvCxnSpPr>
        <p:spPr>
          <a:xfrm>
            <a:off x="9204589" y="5046595"/>
            <a:ext cx="56896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108193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3022096" y="2719058"/>
            <a:ext cx="2936240" cy="2547933"/>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Tw Cen MT"/>
              <a:ea typeface="+mn-ea"/>
              <a:cs typeface="+mn-cs"/>
            </a:endParaRPr>
          </a:p>
        </p:txBody>
      </p:sp>
      <p:sp>
        <p:nvSpPr>
          <p:cNvPr id="7" name="Rounded Rectangle 6"/>
          <p:cNvSpPr/>
          <p:nvPr/>
        </p:nvSpPr>
        <p:spPr>
          <a:xfrm>
            <a:off x="4149857" y="3582159"/>
            <a:ext cx="1570084" cy="82173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Tw Cen MT"/>
                <a:ea typeface="+mn-ea"/>
                <a:cs typeface="+mn-cs"/>
              </a:rPr>
              <a:t>Behavior</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Tw Cen MT"/>
                <a:ea typeface="+mn-ea"/>
                <a:cs typeface="+mn-cs"/>
              </a:rPr>
              <a:t>(Message processor)</a:t>
            </a:r>
          </a:p>
        </p:txBody>
      </p:sp>
      <p:sp>
        <p:nvSpPr>
          <p:cNvPr id="8" name="Rounded Rectangle 7"/>
          <p:cNvSpPr/>
          <p:nvPr/>
        </p:nvSpPr>
        <p:spPr>
          <a:xfrm>
            <a:off x="5029420" y="3291468"/>
            <a:ext cx="690521" cy="45053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Tw Cen MT"/>
                <a:ea typeface="+mn-ea"/>
                <a:cs typeface="+mn-cs"/>
              </a:rPr>
              <a:t>State</a:t>
            </a:r>
          </a:p>
        </p:txBody>
      </p:sp>
      <p:sp>
        <p:nvSpPr>
          <p:cNvPr id="10" name="Flowchart: Magnetic Disk 9"/>
          <p:cNvSpPr/>
          <p:nvPr/>
        </p:nvSpPr>
        <p:spPr>
          <a:xfrm>
            <a:off x="2789501" y="3415841"/>
            <a:ext cx="914400" cy="1116500"/>
          </a:xfrm>
          <a:prstGeom prst="flowChartMagneticDisk">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solidFill>
                <a:effectLst/>
                <a:uLnTx/>
                <a:uFillTx/>
                <a:latin typeface="Tw Cen MT"/>
                <a:ea typeface="+mn-ea"/>
                <a:cs typeface="+mn-cs"/>
              </a:rPr>
              <a:t>Mailbox</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solidFill>
                <a:effectLst/>
                <a:uLnTx/>
                <a:uFillTx/>
                <a:latin typeface="Tw Cen MT"/>
                <a:ea typeface="+mn-ea"/>
                <a:cs typeface="+mn-cs"/>
              </a:rPr>
              <a:t>queue</a:t>
            </a:r>
          </a:p>
        </p:txBody>
      </p:sp>
      <p:cxnSp>
        <p:nvCxnSpPr>
          <p:cNvPr id="12" name="Curved Connector 11"/>
          <p:cNvCxnSpPr>
            <a:stCxn id="10" idx="1"/>
            <a:endCxn id="7" idx="0"/>
          </p:cNvCxnSpPr>
          <p:nvPr/>
        </p:nvCxnSpPr>
        <p:spPr>
          <a:xfrm rot="16200000" flipH="1">
            <a:off x="4007642" y="2654903"/>
            <a:ext cx="166317" cy="1688196"/>
          </a:xfrm>
          <a:prstGeom prst="curvedConnector3">
            <a:avLst>
              <a:gd name="adj1" fmla="val -183264"/>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7" idx="2"/>
            <a:endCxn id="10" idx="3"/>
          </p:cNvCxnSpPr>
          <p:nvPr/>
        </p:nvCxnSpPr>
        <p:spPr>
          <a:xfrm rot="5400000">
            <a:off x="4026576" y="3624019"/>
            <a:ext cx="128451" cy="1688196"/>
          </a:xfrm>
          <a:prstGeom prst="curvedConnector3">
            <a:avLst>
              <a:gd name="adj1" fmla="val 33729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ight Arrow 34"/>
          <p:cNvSpPr/>
          <p:nvPr/>
        </p:nvSpPr>
        <p:spPr>
          <a:xfrm>
            <a:off x="1548897" y="3562524"/>
            <a:ext cx="1275444" cy="969384"/>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Tw Cen MT"/>
                <a:ea typeface="+mn-ea"/>
                <a:cs typeface="+mn-cs"/>
              </a:rPr>
              <a:t>Incoming message</a:t>
            </a:r>
          </a:p>
        </p:txBody>
      </p:sp>
      <p:sp>
        <p:nvSpPr>
          <p:cNvPr id="37" name="Right Arrow 36"/>
          <p:cNvSpPr/>
          <p:nvPr/>
        </p:nvSpPr>
        <p:spPr>
          <a:xfrm>
            <a:off x="6030545" y="3520235"/>
            <a:ext cx="1275444" cy="969384"/>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Tw Cen MT"/>
                <a:ea typeface="+mn-ea"/>
                <a:cs typeface="+mn-cs"/>
              </a:rPr>
              <a:t>Output</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Tw Cen MT"/>
                <a:ea typeface="+mn-ea"/>
                <a:cs typeface="+mn-cs"/>
              </a:rPr>
              <a:t>message</a:t>
            </a:r>
          </a:p>
        </p:txBody>
      </p:sp>
      <p:sp>
        <p:nvSpPr>
          <p:cNvPr id="38" name="Rounded Rectangular Callout 37"/>
          <p:cNvSpPr/>
          <p:nvPr/>
        </p:nvSpPr>
        <p:spPr>
          <a:xfrm>
            <a:off x="5719939" y="2494005"/>
            <a:ext cx="1365893" cy="414384"/>
          </a:xfrm>
          <a:prstGeom prst="wedgeRoundRectCallout">
            <a:avLst>
              <a:gd name="adj1" fmla="val -53539"/>
              <a:gd name="adj2" fmla="val 164799"/>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white"/>
                </a:solidFill>
                <a:effectLst/>
                <a:uLnTx/>
                <a:uFillTx/>
                <a:latin typeface="Tw Cen MT"/>
                <a:ea typeface="+mn-ea"/>
                <a:cs typeface="+mn-cs"/>
              </a:rPr>
              <a:t>Immutable state </a:t>
            </a:r>
          </a:p>
        </p:txBody>
      </p:sp>
      <p:sp>
        <p:nvSpPr>
          <p:cNvPr id="39" name="Rounded Rectangular Callout 38"/>
          <p:cNvSpPr/>
          <p:nvPr/>
        </p:nvSpPr>
        <p:spPr>
          <a:xfrm>
            <a:off x="5882292" y="4648201"/>
            <a:ext cx="1571947" cy="551452"/>
          </a:xfrm>
          <a:prstGeom prst="wedgeRoundRectCallout">
            <a:avLst>
              <a:gd name="adj1" fmla="val -70343"/>
              <a:gd name="adj2" fmla="val -10112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white"/>
                </a:solidFill>
                <a:effectLst/>
                <a:uLnTx/>
                <a:uFillTx/>
                <a:latin typeface="Tw Cen MT"/>
                <a:ea typeface="+mn-ea"/>
                <a:cs typeface="+mn-cs"/>
              </a:rPr>
              <a:t>Single threaded</a:t>
            </a:r>
          </a:p>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white"/>
                </a:solidFill>
                <a:effectLst/>
                <a:uLnTx/>
                <a:uFillTx/>
                <a:latin typeface="Tw Cen MT"/>
                <a:ea typeface="+mn-ea"/>
                <a:cs typeface="+mn-cs"/>
              </a:rPr>
              <a:t>Encapsulate state </a:t>
            </a:r>
          </a:p>
        </p:txBody>
      </p:sp>
      <p:sp>
        <p:nvSpPr>
          <p:cNvPr id="40" name="Rounded Rectangular Callout 39"/>
          <p:cNvSpPr/>
          <p:nvPr/>
        </p:nvSpPr>
        <p:spPr>
          <a:xfrm>
            <a:off x="1125486" y="2654396"/>
            <a:ext cx="1946780" cy="645584"/>
          </a:xfrm>
          <a:prstGeom prst="wedgeRoundRectCallout">
            <a:avLst>
              <a:gd name="adj1" fmla="val -4892"/>
              <a:gd name="adj2" fmla="val 124575"/>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white"/>
                </a:solidFill>
                <a:effectLst/>
                <a:uLnTx/>
                <a:uFillTx/>
                <a:latin typeface="Tw Cen MT"/>
                <a:ea typeface="+mn-ea"/>
                <a:cs typeface="+mn-cs"/>
              </a:rPr>
              <a:t>A message is sent to the mailbox to communicate with the Agent</a:t>
            </a:r>
          </a:p>
        </p:txBody>
      </p:sp>
      <p:sp>
        <p:nvSpPr>
          <p:cNvPr id="41" name="Rounded Rectangular Callout 40"/>
          <p:cNvSpPr/>
          <p:nvPr/>
        </p:nvSpPr>
        <p:spPr>
          <a:xfrm>
            <a:off x="1125486" y="4648200"/>
            <a:ext cx="1946780" cy="645584"/>
          </a:xfrm>
          <a:prstGeom prst="wedgeRoundRectCallout">
            <a:avLst>
              <a:gd name="adj1" fmla="val 42600"/>
              <a:gd name="adj2" fmla="val -97326"/>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white"/>
                </a:solidFill>
                <a:effectLst/>
                <a:uLnTx/>
                <a:uFillTx/>
                <a:latin typeface="Tw Cen MT"/>
                <a:ea typeface="+mn-ea"/>
                <a:cs typeface="+mn-cs"/>
              </a:rPr>
              <a:t>Messages are dequeued and processed sequentially </a:t>
            </a:r>
          </a:p>
        </p:txBody>
      </p:sp>
      <p:sp>
        <p:nvSpPr>
          <p:cNvPr id="15" name="Rectangle 14"/>
          <p:cNvSpPr/>
          <p:nvPr/>
        </p:nvSpPr>
        <p:spPr>
          <a:xfrm>
            <a:off x="4083132" y="2701197"/>
            <a:ext cx="864339" cy="42056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2133" b="1" i="0" u="none" strike="noStrike" kern="1200" cap="none" spc="0" normalizeH="0" baseline="0" noProof="0" dirty="0">
                <a:ln>
                  <a:noFill/>
                </a:ln>
                <a:solidFill>
                  <a:prstClr val="black"/>
                </a:solidFill>
                <a:effectLst/>
                <a:uLnTx/>
                <a:uFillTx/>
                <a:latin typeface="Tw Cen MT"/>
                <a:ea typeface="+mn-ea"/>
                <a:cs typeface="+mn-cs"/>
              </a:rPr>
              <a:t>Agent</a:t>
            </a:r>
          </a:p>
        </p:txBody>
      </p:sp>
      <p:sp>
        <p:nvSpPr>
          <p:cNvPr id="16" name="Title 1"/>
          <p:cNvSpPr>
            <a:spLocks noGrp="1"/>
          </p:cNvSpPr>
          <p:nvPr>
            <p:ph type="title"/>
          </p:nvPr>
        </p:nvSpPr>
        <p:spPr>
          <a:xfrm>
            <a:off x="1232992" y="563677"/>
            <a:ext cx="10959008" cy="1012975"/>
          </a:xfrm>
        </p:spPr>
        <p:txBody>
          <a:bodyPr/>
          <a:lstStyle/>
          <a:p>
            <a:r>
              <a:rPr lang="en-US" dirty="0">
                <a:solidFill>
                  <a:srgbClr val="00B0F0"/>
                </a:solidFill>
              </a:rPr>
              <a:t>Agent anatomy</a:t>
            </a:r>
            <a:endParaRPr lang="cs-CZ" dirty="0">
              <a:solidFill>
                <a:srgbClr val="00B0F0"/>
              </a:solidFill>
            </a:endParaRPr>
          </a:p>
        </p:txBody>
      </p:sp>
      <p:sp>
        <p:nvSpPr>
          <p:cNvPr id="17" name="Content Placeholder 2">
            <a:extLst>
              <a:ext uri="{FF2B5EF4-FFF2-40B4-BE49-F238E27FC236}">
                <a16:creationId xmlns:a16="http://schemas.microsoft.com/office/drawing/2014/main" id="{18FA01AA-EA16-3B41-875F-F6948FF98348}"/>
              </a:ext>
            </a:extLst>
          </p:cNvPr>
          <p:cNvSpPr txBox="1">
            <a:spLocks/>
          </p:cNvSpPr>
          <p:nvPr/>
        </p:nvSpPr>
        <p:spPr>
          <a:xfrm>
            <a:off x="7854946" y="2186281"/>
            <a:ext cx="4179399" cy="4923837"/>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lnSpc>
                <a:spcPct val="95000"/>
              </a:lnSpc>
            </a:pPr>
            <a:r>
              <a:rPr lang="en-US" sz="1600" dirty="0">
                <a:latin typeface="Arial"/>
                <a:cs typeface="Arial"/>
              </a:rPr>
              <a:t>Processing</a:t>
            </a:r>
          </a:p>
          <a:p>
            <a:pPr lvl="1">
              <a:lnSpc>
                <a:spcPct val="95000"/>
              </a:lnSpc>
            </a:pPr>
            <a:r>
              <a:rPr lang="en-US" sz="1600" dirty="0">
                <a:latin typeface="Arial"/>
                <a:cs typeface="Arial"/>
              </a:rPr>
              <a:t>Storage – State</a:t>
            </a:r>
          </a:p>
          <a:p>
            <a:pPr lvl="1">
              <a:lnSpc>
                <a:spcPct val="95000"/>
              </a:lnSpc>
            </a:pPr>
            <a:r>
              <a:rPr lang="en-US" sz="1600" dirty="0">
                <a:latin typeface="Arial"/>
                <a:cs typeface="Arial"/>
              </a:rPr>
              <a:t>Communication only by messages </a:t>
            </a:r>
          </a:p>
          <a:p>
            <a:pPr lvl="1">
              <a:lnSpc>
                <a:spcPct val="95000"/>
              </a:lnSpc>
            </a:pPr>
            <a:r>
              <a:rPr lang="en-US" sz="1600" dirty="0">
                <a:latin typeface="Arial"/>
                <a:cs typeface="Arial"/>
              </a:rPr>
              <a:t>Share Nothing</a:t>
            </a:r>
          </a:p>
          <a:p>
            <a:pPr lvl="1">
              <a:lnSpc>
                <a:spcPct val="95000"/>
              </a:lnSpc>
            </a:pPr>
            <a:r>
              <a:rPr lang="en-US" sz="1600" dirty="0">
                <a:latin typeface="Arial"/>
                <a:cs typeface="Arial"/>
              </a:rPr>
              <a:t>Message are passed by value</a:t>
            </a:r>
          </a:p>
          <a:p>
            <a:pPr lvl="1">
              <a:lnSpc>
                <a:spcPct val="95000"/>
              </a:lnSpc>
            </a:pPr>
            <a:r>
              <a:rPr lang="en-US" sz="1600" dirty="0">
                <a:latin typeface="Arial"/>
                <a:cs typeface="Arial"/>
              </a:rPr>
              <a:t>Lightweight object</a:t>
            </a:r>
          </a:p>
          <a:p>
            <a:pPr lvl="1">
              <a:lnSpc>
                <a:spcPct val="95000"/>
              </a:lnSpc>
            </a:pPr>
            <a:r>
              <a:rPr lang="en-US" sz="1600" dirty="0">
                <a:latin typeface="Arial"/>
                <a:cs typeface="Arial"/>
              </a:rPr>
              <a:t>Running on it’s own thread</a:t>
            </a:r>
          </a:p>
          <a:p>
            <a:pPr lvl="1">
              <a:lnSpc>
                <a:spcPct val="95000"/>
              </a:lnSpc>
            </a:pPr>
            <a:r>
              <a:rPr lang="en-US" sz="1600" dirty="0">
                <a:latin typeface="Arial"/>
                <a:cs typeface="Arial"/>
              </a:rPr>
              <a:t>No shared state</a:t>
            </a:r>
          </a:p>
          <a:p>
            <a:pPr lvl="1">
              <a:lnSpc>
                <a:spcPct val="95000"/>
              </a:lnSpc>
            </a:pPr>
            <a:r>
              <a:rPr lang="en-US" sz="1600" dirty="0">
                <a:latin typeface="Arial"/>
                <a:cs typeface="Arial"/>
              </a:rPr>
              <a:t>Messages are kept in mailbox and processed in order</a:t>
            </a:r>
          </a:p>
          <a:p>
            <a:pPr lvl="1">
              <a:lnSpc>
                <a:spcPct val="95000"/>
              </a:lnSpc>
            </a:pPr>
            <a:r>
              <a:rPr lang="en-US" sz="1600" dirty="0">
                <a:latin typeface="Arial"/>
                <a:cs typeface="Arial"/>
              </a:rPr>
              <a:t>Massively scalable and lightening fast because of the small call stack</a:t>
            </a:r>
          </a:p>
          <a:p>
            <a:pPr lvl="1">
              <a:lnSpc>
                <a:spcPct val="95000"/>
              </a:lnSpc>
            </a:pPr>
            <a:endParaRPr lang="en-US" sz="1600" dirty="0">
              <a:latin typeface="Arial"/>
              <a:cs typeface="Arial"/>
            </a:endParaRPr>
          </a:p>
          <a:p>
            <a:pPr lvl="1">
              <a:lnSpc>
                <a:spcPct val="95000"/>
              </a:lnSpc>
            </a:pPr>
            <a:endParaRPr lang="en-US" sz="1600" dirty="0">
              <a:latin typeface="Arial"/>
              <a:cs typeface="Arial"/>
            </a:endParaRPr>
          </a:p>
          <a:p>
            <a:pPr lvl="1">
              <a:lnSpc>
                <a:spcPct val="95000"/>
              </a:lnSpc>
            </a:pPr>
            <a:endParaRPr lang="en-US" sz="1600" dirty="0">
              <a:latin typeface="Arial"/>
              <a:cs typeface="Arial"/>
            </a:endParaRPr>
          </a:p>
        </p:txBody>
      </p:sp>
    </p:spTree>
    <p:extLst>
      <p:ext uri="{BB962C8B-B14F-4D97-AF65-F5344CB8AC3E}">
        <p14:creationId xmlns:p14="http://schemas.microsoft.com/office/powerpoint/2010/main" val="1451695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8DD1A-A9DB-C846-B6BA-9C650B7C0261}"/>
              </a:ext>
            </a:extLst>
          </p:cNvPr>
          <p:cNvSpPr>
            <a:spLocks noGrp="1"/>
          </p:cNvSpPr>
          <p:nvPr>
            <p:ph type="title"/>
          </p:nvPr>
        </p:nvSpPr>
        <p:spPr/>
        <p:txBody>
          <a:bodyPr/>
          <a:lstStyle/>
          <a:p>
            <a:r>
              <a:rPr lang="en-US" dirty="0">
                <a:solidFill>
                  <a:srgbClr val="00B0F0"/>
                </a:solidFill>
              </a:rPr>
              <a:t>TPL </a:t>
            </a:r>
            <a:r>
              <a:rPr lang="en-US" dirty="0" err="1">
                <a:solidFill>
                  <a:srgbClr val="00B0F0"/>
                </a:solidFill>
              </a:rPr>
              <a:t>DataFlow</a:t>
            </a:r>
            <a:r>
              <a:rPr lang="en-US" dirty="0">
                <a:solidFill>
                  <a:srgbClr val="00B0F0"/>
                </a:solidFill>
              </a:rPr>
              <a:t> a </a:t>
            </a:r>
            <a:r>
              <a:rPr lang="en-US" dirty="0" err="1">
                <a:solidFill>
                  <a:srgbClr val="00B0F0"/>
                </a:solidFill>
              </a:rPr>
              <a:t>statefull</a:t>
            </a:r>
            <a:r>
              <a:rPr lang="en-US" dirty="0">
                <a:solidFill>
                  <a:srgbClr val="00B0F0"/>
                </a:solidFill>
              </a:rPr>
              <a:t> Agent in C#</a:t>
            </a:r>
          </a:p>
        </p:txBody>
      </p:sp>
      <p:sp>
        <p:nvSpPr>
          <p:cNvPr id="5" name="Content Placeholder 2">
            <a:extLst>
              <a:ext uri="{FF2B5EF4-FFF2-40B4-BE49-F238E27FC236}">
                <a16:creationId xmlns:a16="http://schemas.microsoft.com/office/drawing/2014/main" id="{F98DAB72-BC0F-2C41-BAF8-DA9BD8D8C8FE}"/>
              </a:ext>
            </a:extLst>
          </p:cNvPr>
          <p:cNvSpPr>
            <a:spLocks noGrp="1"/>
          </p:cNvSpPr>
          <p:nvPr>
            <p:ph sz="quarter" idx="13"/>
          </p:nvPr>
        </p:nvSpPr>
        <p:spPr>
          <a:xfrm>
            <a:off x="1118546" y="1716094"/>
            <a:ext cx="10871200" cy="4191000"/>
          </a:xfrm>
        </p:spPr>
        <p:txBody>
          <a:bodyPr>
            <a:noAutofit/>
          </a:bodyPr>
          <a:lstStyle/>
          <a:p>
            <a:pPr>
              <a:spcBef>
                <a:spcPts val="0"/>
              </a:spcBef>
              <a:spcAft>
                <a:spcPts val="0"/>
              </a:spcAft>
            </a:pPr>
            <a:r>
              <a:rPr lang="en-US" sz="1400" dirty="0">
                <a:solidFill>
                  <a:srgbClr val="0433FF"/>
                </a:solidFill>
                <a:latin typeface="Courier" pitchFamily="2" charset="0"/>
              </a:rPr>
              <a:t>class</a:t>
            </a:r>
            <a:r>
              <a:rPr lang="en-US" sz="1400" dirty="0">
                <a:solidFill>
                  <a:srgbClr val="000000"/>
                </a:solidFill>
                <a:latin typeface="Courier" pitchFamily="2" charset="0"/>
              </a:rPr>
              <a:t> </a:t>
            </a:r>
            <a:r>
              <a:rPr lang="en-US" sz="1400" dirty="0" err="1">
                <a:solidFill>
                  <a:srgbClr val="33A2BD"/>
                </a:solidFill>
                <a:latin typeface="Courier" pitchFamily="2" charset="0"/>
              </a:rPr>
              <a:t>StatefulDataflowAgent</a:t>
            </a:r>
            <a:r>
              <a:rPr lang="en-US" sz="1400" dirty="0">
                <a:solidFill>
                  <a:srgbClr val="000000"/>
                </a:solidFill>
                <a:latin typeface="Courier" pitchFamily="2" charset="0"/>
              </a:rPr>
              <a:t>&lt;</a:t>
            </a:r>
            <a:r>
              <a:rPr lang="en-US" sz="1400" dirty="0" err="1">
                <a:solidFill>
                  <a:srgbClr val="33A2BD"/>
                </a:solidFill>
                <a:latin typeface="Courier" pitchFamily="2" charset="0"/>
              </a:rPr>
              <a:t>TState</a:t>
            </a:r>
            <a:r>
              <a:rPr lang="en-US" sz="1400" dirty="0">
                <a:solidFill>
                  <a:srgbClr val="000000"/>
                </a:solidFill>
                <a:latin typeface="Courier" pitchFamily="2" charset="0"/>
              </a:rPr>
              <a:t>, </a:t>
            </a:r>
            <a:r>
              <a:rPr lang="en-US" sz="1400" dirty="0" err="1">
                <a:solidFill>
                  <a:srgbClr val="33A2BD"/>
                </a:solidFill>
                <a:latin typeface="Courier" pitchFamily="2" charset="0"/>
              </a:rPr>
              <a:t>TMessage</a:t>
            </a:r>
            <a:r>
              <a:rPr lang="en-US" sz="1400" dirty="0">
                <a:solidFill>
                  <a:srgbClr val="000000"/>
                </a:solidFill>
                <a:latin typeface="Courier" pitchFamily="2" charset="0"/>
              </a:rPr>
              <a:t>&gt; : </a:t>
            </a:r>
            <a:r>
              <a:rPr lang="en-US" sz="1400" dirty="0" err="1">
                <a:solidFill>
                  <a:srgbClr val="000000"/>
                </a:solidFill>
                <a:latin typeface="Courier" pitchFamily="2" charset="0"/>
              </a:rPr>
              <a:t>IAgent</a:t>
            </a:r>
            <a:r>
              <a:rPr lang="en-US" sz="1400" dirty="0">
                <a:solidFill>
                  <a:srgbClr val="000000"/>
                </a:solidFill>
                <a:latin typeface="Courier" pitchFamily="2" charset="0"/>
              </a:rPr>
              <a:t>&lt;</a:t>
            </a:r>
            <a:r>
              <a:rPr lang="en-US" sz="1400" dirty="0" err="1">
                <a:solidFill>
                  <a:srgbClr val="000000"/>
                </a:solidFill>
                <a:latin typeface="Courier" pitchFamily="2" charset="0"/>
              </a:rPr>
              <a:t>TMessage</a:t>
            </a:r>
            <a:r>
              <a:rPr lang="en-US" sz="1400" dirty="0">
                <a:solidFill>
                  <a:srgbClr val="000000"/>
                </a:solidFill>
                <a:latin typeface="Courier" pitchFamily="2" charset="0"/>
              </a:rPr>
              <a:t>&gt;</a:t>
            </a:r>
            <a:endParaRPr lang="en-US" sz="1400" dirty="0">
              <a:solidFill>
                <a:srgbClr val="33A2BD"/>
              </a:solidFill>
              <a:latin typeface="Courier" pitchFamily="2" charset="0"/>
            </a:endParaRPr>
          </a:p>
          <a:p>
            <a:pPr>
              <a:spcBef>
                <a:spcPts val="0"/>
              </a:spcBef>
              <a:spcAft>
                <a:spcPts val="0"/>
              </a:spcAft>
            </a:pPr>
            <a:r>
              <a:rPr lang="en-US" sz="1400" dirty="0">
                <a:latin typeface="Courier" pitchFamily="2" charset="0"/>
              </a:rPr>
              <a:t>{</a:t>
            </a:r>
          </a:p>
          <a:p>
            <a:pPr>
              <a:spcBef>
                <a:spcPts val="0"/>
              </a:spcBef>
              <a:spcAft>
                <a:spcPts val="0"/>
              </a:spcAft>
            </a:pPr>
            <a:r>
              <a:rPr lang="en-US" sz="1400" dirty="0">
                <a:latin typeface="Courier" pitchFamily="2" charset="0"/>
              </a:rPr>
              <a:t>    </a:t>
            </a:r>
            <a:r>
              <a:rPr lang="en-US" sz="1400" dirty="0">
                <a:solidFill>
                  <a:srgbClr val="0433FF"/>
                </a:solidFill>
                <a:latin typeface="Courier" pitchFamily="2" charset="0"/>
              </a:rPr>
              <a:t>private</a:t>
            </a:r>
            <a:r>
              <a:rPr lang="en-US" sz="1400" dirty="0">
                <a:latin typeface="Courier" pitchFamily="2" charset="0"/>
              </a:rPr>
              <a:t> </a:t>
            </a:r>
            <a:r>
              <a:rPr lang="en-US" sz="1400" dirty="0" err="1">
                <a:latin typeface="Courier" pitchFamily="2" charset="0"/>
              </a:rPr>
              <a:t>TState</a:t>
            </a:r>
            <a:r>
              <a:rPr lang="en-US" sz="1400" dirty="0">
                <a:latin typeface="Courier" pitchFamily="2" charset="0"/>
              </a:rPr>
              <a:t> state;</a:t>
            </a:r>
          </a:p>
          <a:p>
            <a:pPr>
              <a:spcBef>
                <a:spcPts val="0"/>
              </a:spcBef>
              <a:spcAft>
                <a:spcPts val="0"/>
              </a:spcAft>
            </a:pPr>
            <a:r>
              <a:rPr lang="en-US" sz="1400" dirty="0">
                <a:latin typeface="Courier" pitchFamily="2" charset="0"/>
              </a:rPr>
              <a:t>    </a:t>
            </a:r>
            <a:r>
              <a:rPr lang="en-US" sz="1400" dirty="0">
                <a:solidFill>
                  <a:srgbClr val="0433FF"/>
                </a:solidFill>
                <a:latin typeface="Courier" pitchFamily="2" charset="0"/>
              </a:rPr>
              <a:t>private</a:t>
            </a:r>
            <a:r>
              <a:rPr lang="en-US" sz="1400" dirty="0">
                <a:latin typeface="Courier" pitchFamily="2" charset="0"/>
              </a:rPr>
              <a:t> </a:t>
            </a:r>
            <a:r>
              <a:rPr lang="en-US" sz="1400" dirty="0" err="1">
                <a:solidFill>
                  <a:srgbClr val="0433FF"/>
                </a:solidFill>
                <a:latin typeface="Courier" pitchFamily="2" charset="0"/>
              </a:rPr>
              <a:t>readonly</a:t>
            </a:r>
            <a:r>
              <a:rPr lang="en-US" sz="1400" dirty="0">
                <a:latin typeface="Courier" pitchFamily="2" charset="0"/>
              </a:rPr>
              <a:t> </a:t>
            </a:r>
            <a:r>
              <a:rPr lang="en-US" sz="1400" dirty="0" err="1">
                <a:latin typeface="Courier" pitchFamily="2" charset="0"/>
              </a:rPr>
              <a:t>ActionBlock</a:t>
            </a:r>
            <a:r>
              <a:rPr lang="en-US" sz="1400" dirty="0">
                <a:latin typeface="Courier" pitchFamily="2" charset="0"/>
              </a:rPr>
              <a:t>&lt;</a:t>
            </a:r>
            <a:r>
              <a:rPr lang="en-US" sz="1400" dirty="0" err="1">
                <a:latin typeface="Courier" pitchFamily="2" charset="0"/>
              </a:rPr>
              <a:t>TMessage</a:t>
            </a:r>
            <a:r>
              <a:rPr lang="en-US" sz="1400" dirty="0">
                <a:latin typeface="Courier" pitchFamily="2" charset="0"/>
              </a:rPr>
              <a:t>&gt; </a:t>
            </a:r>
            <a:r>
              <a:rPr lang="en-US" sz="1400" dirty="0" err="1">
                <a:latin typeface="Courier" pitchFamily="2" charset="0"/>
              </a:rPr>
              <a:t>actionBlock</a:t>
            </a:r>
            <a:r>
              <a:rPr lang="en-US" sz="1400" dirty="0">
                <a:latin typeface="Courier" pitchFamily="2" charset="0"/>
              </a:rPr>
              <a:t>;</a:t>
            </a:r>
          </a:p>
          <a:p>
            <a:pPr>
              <a:spcBef>
                <a:spcPts val="0"/>
              </a:spcBef>
              <a:spcAft>
                <a:spcPts val="0"/>
              </a:spcAft>
            </a:pPr>
            <a:br>
              <a:rPr lang="en-US" sz="1400" dirty="0">
                <a:latin typeface="Courier" pitchFamily="2" charset="0"/>
              </a:rPr>
            </a:br>
            <a:endParaRPr lang="en-US" sz="1400" dirty="0">
              <a:latin typeface="Courier" pitchFamily="2" charset="0"/>
            </a:endParaRPr>
          </a:p>
          <a:p>
            <a:pPr>
              <a:spcBef>
                <a:spcPts val="0"/>
              </a:spcBef>
              <a:spcAft>
                <a:spcPts val="0"/>
              </a:spcAft>
            </a:pPr>
            <a:r>
              <a:rPr lang="en-US" sz="1400" dirty="0">
                <a:latin typeface="Courier" pitchFamily="2" charset="0"/>
              </a:rPr>
              <a:t>    </a:t>
            </a:r>
            <a:r>
              <a:rPr lang="en-US" sz="1400" dirty="0">
                <a:solidFill>
                  <a:srgbClr val="0433FF"/>
                </a:solidFill>
                <a:latin typeface="Courier" pitchFamily="2" charset="0"/>
              </a:rPr>
              <a:t>public</a:t>
            </a:r>
            <a:r>
              <a:rPr lang="en-US" sz="1400" dirty="0">
                <a:latin typeface="Courier" pitchFamily="2" charset="0"/>
              </a:rPr>
              <a:t> </a:t>
            </a:r>
            <a:r>
              <a:rPr lang="en-US" sz="1400" dirty="0" err="1">
                <a:latin typeface="Courier" pitchFamily="2" charset="0"/>
              </a:rPr>
              <a:t>StatefulDataflowAgent</a:t>
            </a:r>
            <a:r>
              <a:rPr lang="en-US" sz="1400" dirty="0">
                <a:latin typeface="Courier" pitchFamily="2" charset="0"/>
              </a:rPr>
              <a:t>(</a:t>
            </a:r>
          </a:p>
          <a:p>
            <a:pPr>
              <a:spcBef>
                <a:spcPts val="0"/>
              </a:spcBef>
              <a:spcAft>
                <a:spcPts val="0"/>
              </a:spcAft>
            </a:pPr>
            <a:r>
              <a:rPr lang="en-US" sz="1400" dirty="0">
                <a:latin typeface="Courier" pitchFamily="2" charset="0"/>
              </a:rPr>
              <a:t>        </a:t>
            </a:r>
            <a:r>
              <a:rPr lang="en-US" sz="1400" dirty="0" err="1">
                <a:latin typeface="Courier" pitchFamily="2" charset="0"/>
              </a:rPr>
              <a:t>TState</a:t>
            </a:r>
            <a:r>
              <a:rPr lang="en-US" sz="1400" dirty="0">
                <a:latin typeface="Courier" pitchFamily="2" charset="0"/>
              </a:rPr>
              <a:t> </a:t>
            </a:r>
            <a:r>
              <a:rPr lang="en-US" sz="1400" dirty="0" err="1">
                <a:latin typeface="Courier" pitchFamily="2" charset="0"/>
              </a:rPr>
              <a:t>initialState</a:t>
            </a:r>
            <a:r>
              <a:rPr lang="en-US" sz="1400" dirty="0">
                <a:latin typeface="Courier" pitchFamily="2" charset="0"/>
              </a:rPr>
              <a:t>,</a:t>
            </a:r>
          </a:p>
          <a:p>
            <a:pPr>
              <a:spcBef>
                <a:spcPts val="0"/>
              </a:spcBef>
              <a:spcAft>
                <a:spcPts val="0"/>
              </a:spcAft>
            </a:pPr>
            <a:r>
              <a:rPr lang="en-US" sz="1400" dirty="0">
                <a:latin typeface="Courier" pitchFamily="2" charset="0"/>
              </a:rPr>
              <a:t>        </a:t>
            </a:r>
            <a:r>
              <a:rPr lang="en-US" sz="1400" dirty="0" err="1">
                <a:latin typeface="Courier" pitchFamily="2" charset="0"/>
              </a:rPr>
              <a:t>Func</a:t>
            </a:r>
            <a:r>
              <a:rPr lang="en-US" sz="1400" dirty="0">
                <a:latin typeface="Courier" pitchFamily="2" charset="0"/>
              </a:rPr>
              <a:t>&lt;</a:t>
            </a:r>
            <a:r>
              <a:rPr lang="en-US" sz="1400" dirty="0" err="1">
                <a:latin typeface="Courier" pitchFamily="2" charset="0"/>
              </a:rPr>
              <a:t>TState</a:t>
            </a:r>
            <a:r>
              <a:rPr lang="en-US" sz="1400" dirty="0">
                <a:latin typeface="Courier" pitchFamily="2" charset="0"/>
              </a:rPr>
              <a:t>, </a:t>
            </a:r>
            <a:r>
              <a:rPr lang="en-US" sz="1400" dirty="0" err="1">
                <a:latin typeface="Courier" pitchFamily="2" charset="0"/>
              </a:rPr>
              <a:t>TMessage</a:t>
            </a:r>
            <a:r>
              <a:rPr lang="en-US" sz="1400" dirty="0">
                <a:latin typeface="Courier" pitchFamily="2" charset="0"/>
              </a:rPr>
              <a:t>, Task&lt;</a:t>
            </a:r>
            <a:r>
              <a:rPr lang="en-US" sz="1400" dirty="0" err="1">
                <a:latin typeface="Courier" pitchFamily="2" charset="0"/>
              </a:rPr>
              <a:t>TState</a:t>
            </a:r>
            <a:r>
              <a:rPr lang="en-US" sz="1400" dirty="0">
                <a:latin typeface="Courier" pitchFamily="2" charset="0"/>
              </a:rPr>
              <a:t>&gt;&gt; action,</a:t>
            </a:r>
          </a:p>
          <a:p>
            <a:pPr>
              <a:spcBef>
                <a:spcPts val="0"/>
              </a:spcBef>
              <a:spcAft>
                <a:spcPts val="0"/>
              </a:spcAft>
            </a:pPr>
            <a:r>
              <a:rPr lang="en-US" sz="1400" dirty="0">
                <a:latin typeface="Courier" pitchFamily="2" charset="0"/>
              </a:rPr>
              <a:t>        </a:t>
            </a:r>
            <a:r>
              <a:rPr lang="en-US" sz="1400" dirty="0" err="1">
                <a:latin typeface="Courier" pitchFamily="2" charset="0"/>
              </a:rPr>
              <a:t>CancellationTokenSource</a:t>
            </a:r>
            <a:r>
              <a:rPr lang="en-US" sz="1400" dirty="0">
                <a:latin typeface="Courier" pitchFamily="2" charset="0"/>
              </a:rPr>
              <a:t> </a:t>
            </a:r>
            <a:r>
              <a:rPr lang="en-US" sz="1400" dirty="0" err="1">
                <a:latin typeface="Courier" pitchFamily="2" charset="0"/>
              </a:rPr>
              <a:t>cts</a:t>
            </a:r>
            <a:r>
              <a:rPr lang="en-US" sz="1400" dirty="0">
                <a:latin typeface="Courier" pitchFamily="2" charset="0"/>
              </a:rPr>
              <a:t> = </a:t>
            </a:r>
            <a:r>
              <a:rPr lang="en-US" sz="1400" dirty="0">
                <a:solidFill>
                  <a:srgbClr val="0433FF"/>
                </a:solidFill>
                <a:latin typeface="Courier" pitchFamily="2" charset="0"/>
              </a:rPr>
              <a:t>null</a:t>
            </a:r>
            <a:r>
              <a:rPr lang="en-US" sz="1400" dirty="0">
                <a:latin typeface="Courier" pitchFamily="2" charset="0"/>
              </a:rPr>
              <a:t>)</a:t>
            </a:r>
          </a:p>
          <a:p>
            <a:pPr>
              <a:spcBef>
                <a:spcPts val="0"/>
              </a:spcBef>
              <a:spcAft>
                <a:spcPts val="0"/>
              </a:spcAft>
            </a:pPr>
            <a:r>
              <a:rPr lang="en-US" sz="1400" dirty="0">
                <a:latin typeface="Courier" pitchFamily="2" charset="0"/>
              </a:rPr>
              <a:t>    {</a:t>
            </a:r>
          </a:p>
          <a:p>
            <a:pPr>
              <a:spcBef>
                <a:spcPts val="0"/>
              </a:spcBef>
              <a:spcAft>
                <a:spcPts val="0"/>
              </a:spcAft>
            </a:pPr>
            <a:r>
              <a:rPr lang="en-US" sz="1400" dirty="0">
                <a:latin typeface="Courier" pitchFamily="2" charset="0"/>
              </a:rPr>
              <a:t>        state = </a:t>
            </a:r>
            <a:r>
              <a:rPr lang="en-US" sz="1400" dirty="0" err="1">
                <a:latin typeface="Courier" pitchFamily="2" charset="0"/>
              </a:rPr>
              <a:t>initialState</a:t>
            </a:r>
            <a:r>
              <a:rPr lang="en-US" sz="1400" dirty="0">
                <a:latin typeface="Courier" pitchFamily="2" charset="0"/>
              </a:rPr>
              <a:t>;</a:t>
            </a:r>
          </a:p>
          <a:p>
            <a:pPr>
              <a:spcBef>
                <a:spcPts val="0"/>
              </a:spcBef>
              <a:spcAft>
                <a:spcPts val="0"/>
              </a:spcAft>
            </a:pPr>
            <a:r>
              <a:rPr lang="en-US" sz="1400" dirty="0">
                <a:latin typeface="Courier" pitchFamily="2" charset="0"/>
              </a:rPr>
              <a:t>        </a:t>
            </a:r>
            <a:r>
              <a:rPr lang="en-US" sz="1400" dirty="0" err="1">
                <a:solidFill>
                  <a:srgbClr val="0433FF"/>
                </a:solidFill>
                <a:latin typeface="Courier" pitchFamily="2" charset="0"/>
              </a:rPr>
              <a:t>var</a:t>
            </a:r>
            <a:r>
              <a:rPr lang="en-US" sz="1400" dirty="0">
                <a:latin typeface="Courier" pitchFamily="2" charset="0"/>
              </a:rPr>
              <a:t> options = </a:t>
            </a:r>
            <a:r>
              <a:rPr lang="en-US" sz="1400" dirty="0">
                <a:solidFill>
                  <a:srgbClr val="0433FF"/>
                </a:solidFill>
                <a:latin typeface="Courier" pitchFamily="2" charset="0"/>
              </a:rPr>
              <a:t>new</a:t>
            </a:r>
            <a:r>
              <a:rPr lang="en-US" sz="1400" dirty="0">
                <a:latin typeface="Courier" pitchFamily="2" charset="0"/>
              </a:rPr>
              <a:t> </a:t>
            </a:r>
            <a:r>
              <a:rPr lang="en-US" sz="1400" dirty="0" err="1">
                <a:latin typeface="Courier" pitchFamily="2" charset="0"/>
              </a:rPr>
              <a:t>ExecutionDataflowBlockOptions</a:t>
            </a:r>
            <a:endParaRPr lang="en-US" sz="1400" dirty="0">
              <a:latin typeface="Courier" pitchFamily="2" charset="0"/>
            </a:endParaRPr>
          </a:p>
          <a:p>
            <a:pPr>
              <a:spcBef>
                <a:spcPts val="0"/>
              </a:spcBef>
              <a:spcAft>
                <a:spcPts val="0"/>
              </a:spcAft>
            </a:pPr>
            <a:r>
              <a:rPr lang="en-US" sz="1400" dirty="0">
                <a:latin typeface="Courier" pitchFamily="2" charset="0"/>
              </a:rPr>
              <a:t>        {</a:t>
            </a:r>
          </a:p>
          <a:p>
            <a:pPr>
              <a:spcBef>
                <a:spcPts val="0"/>
              </a:spcBef>
              <a:spcAft>
                <a:spcPts val="0"/>
              </a:spcAft>
            </a:pPr>
            <a:r>
              <a:rPr lang="en-US" sz="1400" dirty="0">
                <a:latin typeface="Courier" pitchFamily="2" charset="0"/>
              </a:rPr>
              <a:t>            </a:t>
            </a:r>
            <a:r>
              <a:rPr lang="en-US" sz="1400" dirty="0" err="1">
                <a:latin typeface="Courier" pitchFamily="2" charset="0"/>
              </a:rPr>
              <a:t>CancellationToken</a:t>
            </a:r>
            <a:r>
              <a:rPr lang="en-US" sz="1400" dirty="0">
                <a:latin typeface="Courier" pitchFamily="2" charset="0"/>
              </a:rPr>
              <a:t> = </a:t>
            </a:r>
            <a:r>
              <a:rPr lang="en-US" sz="1400" dirty="0" err="1">
                <a:latin typeface="Courier" pitchFamily="2" charset="0"/>
              </a:rPr>
              <a:t>cts</a:t>
            </a:r>
            <a:r>
              <a:rPr lang="en-US" sz="1400" dirty="0">
                <a:latin typeface="Courier" pitchFamily="2" charset="0"/>
              </a:rPr>
              <a:t> != </a:t>
            </a:r>
            <a:r>
              <a:rPr lang="en-US" sz="1400" dirty="0">
                <a:solidFill>
                  <a:srgbClr val="0433FF"/>
                </a:solidFill>
                <a:latin typeface="Courier" pitchFamily="2" charset="0"/>
              </a:rPr>
              <a:t>null</a:t>
            </a:r>
            <a:r>
              <a:rPr lang="en-US" sz="1400" dirty="0">
                <a:latin typeface="Courier" pitchFamily="2" charset="0"/>
              </a:rPr>
              <a:t> ?</a:t>
            </a:r>
          </a:p>
          <a:p>
            <a:pPr>
              <a:spcBef>
                <a:spcPts val="0"/>
              </a:spcBef>
              <a:spcAft>
                <a:spcPts val="0"/>
              </a:spcAft>
            </a:pPr>
            <a:r>
              <a:rPr lang="en-US" sz="1400" dirty="0">
                <a:latin typeface="Courier" pitchFamily="2" charset="0"/>
              </a:rPr>
              <a:t>                </a:t>
            </a:r>
            <a:r>
              <a:rPr lang="en-US" sz="1400" dirty="0" err="1">
                <a:latin typeface="Courier" pitchFamily="2" charset="0"/>
              </a:rPr>
              <a:t>cts.Token</a:t>
            </a:r>
            <a:r>
              <a:rPr lang="en-US" sz="1400" dirty="0">
                <a:latin typeface="Courier" pitchFamily="2" charset="0"/>
              </a:rPr>
              <a:t> : </a:t>
            </a:r>
            <a:r>
              <a:rPr lang="en-US" sz="1400" dirty="0" err="1">
                <a:latin typeface="Courier" pitchFamily="2" charset="0"/>
              </a:rPr>
              <a:t>CancellationToken.None</a:t>
            </a:r>
            <a:endParaRPr lang="en-US" sz="1400" dirty="0">
              <a:latin typeface="Courier" pitchFamily="2" charset="0"/>
            </a:endParaRPr>
          </a:p>
          <a:p>
            <a:pPr>
              <a:spcBef>
                <a:spcPts val="0"/>
              </a:spcBef>
              <a:spcAft>
                <a:spcPts val="0"/>
              </a:spcAft>
            </a:pPr>
            <a:r>
              <a:rPr lang="en-US" sz="1400" dirty="0">
                <a:latin typeface="Courier" pitchFamily="2" charset="0"/>
              </a:rPr>
              <a:t>        };</a:t>
            </a:r>
          </a:p>
          <a:p>
            <a:pPr>
              <a:spcBef>
                <a:spcPts val="0"/>
              </a:spcBef>
              <a:spcAft>
                <a:spcPts val="0"/>
              </a:spcAft>
            </a:pPr>
            <a:r>
              <a:rPr lang="en-US" sz="1400" dirty="0">
                <a:latin typeface="Courier" pitchFamily="2" charset="0"/>
              </a:rPr>
              <a:t>        </a:t>
            </a:r>
            <a:r>
              <a:rPr lang="en-US" sz="1400" dirty="0" err="1">
                <a:latin typeface="Courier" pitchFamily="2" charset="0"/>
              </a:rPr>
              <a:t>actionBlock</a:t>
            </a:r>
            <a:r>
              <a:rPr lang="en-US" sz="1400" dirty="0">
                <a:latin typeface="Courier" pitchFamily="2" charset="0"/>
              </a:rPr>
              <a:t> = </a:t>
            </a:r>
            <a:r>
              <a:rPr lang="en-US" sz="1400" dirty="0">
                <a:solidFill>
                  <a:srgbClr val="0433FF"/>
                </a:solidFill>
                <a:latin typeface="Courier" pitchFamily="2" charset="0"/>
              </a:rPr>
              <a:t>new</a:t>
            </a:r>
            <a:r>
              <a:rPr lang="en-US" sz="1400" dirty="0">
                <a:latin typeface="Courier" pitchFamily="2" charset="0"/>
              </a:rPr>
              <a:t> </a:t>
            </a:r>
            <a:r>
              <a:rPr lang="en-US" sz="1400" dirty="0" err="1">
                <a:latin typeface="Courier" pitchFamily="2" charset="0"/>
              </a:rPr>
              <a:t>ActionBlock</a:t>
            </a:r>
            <a:r>
              <a:rPr lang="en-US" sz="1400" dirty="0">
                <a:latin typeface="Courier" pitchFamily="2" charset="0"/>
              </a:rPr>
              <a:t>&lt;</a:t>
            </a:r>
            <a:r>
              <a:rPr lang="en-US" sz="1400" dirty="0" err="1">
                <a:latin typeface="Courier" pitchFamily="2" charset="0"/>
              </a:rPr>
              <a:t>TMessage</a:t>
            </a:r>
            <a:r>
              <a:rPr lang="en-US" sz="1400" dirty="0">
                <a:latin typeface="Courier" pitchFamily="2" charset="0"/>
              </a:rPr>
              <a:t>&gt;(</a:t>
            </a:r>
          </a:p>
          <a:p>
            <a:pPr>
              <a:spcBef>
                <a:spcPts val="0"/>
              </a:spcBef>
              <a:spcAft>
                <a:spcPts val="0"/>
              </a:spcAft>
            </a:pPr>
            <a:r>
              <a:rPr lang="en-US" sz="1400" dirty="0">
                <a:latin typeface="Courier" pitchFamily="2" charset="0"/>
              </a:rPr>
              <a:t>            </a:t>
            </a:r>
            <a:r>
              <a:rPr lang="en-US" sz="1400" dirty="0" err="1">
                <a:solidFill>
                  <a:srgbClr val="0433FF"/>
                </a:solidFill>
                <a:latin typeface="Courier" pitchFamily="2" charset="0"/>
              </a:rPr>
              <a:t>async</a:t>
            </a:r>
            <a:r>
              <a:rPr lang="en-US" sz="1400" dirty="0">
                <a:latin typeface="Courier" pitchFamily="2" charset="0"/>
              </a:rPr>
              <a:t> </a:t>
            </a:r>
            <a:r>
              <a:rPr lang="en-US" sz="1400" dirty="0" err="1">
                <a:latin typeface="Courier" pitchFamily="2" charset="0"/>
              </a:rPr>
              <a:t>msg</a:t>
            </a:r>
            <a:r>
              <a:rPr lang="en-US" sz="1400" dirty="0">
                <a:latin typeface="Courier" pitchFamily="2" charset="0"/>
              </a:rPr>
              <a:t> =&gt; state = </a:t>
            </a:r>
            <a:r>
              <a:rPr lang="en-US" sz="1400" dirty="0">
                <a:solidFill>
                  <a:srgbClr val="0433FF"/>
                </a:solidFill>
                <a:latin typeface="Courier" pitchFamily="2" charset="0"/>
              </a:rPr>
              <a:t>await</a:t>
            </a:r>
            <a:r>
              <a:rPr lang="en-US" sz="1400" dirty="0">
                <a:latin typeface="Courier" pitchFamily="2" charset="0"/>
              </a:rPr>
              <a:t> action(state, </a:t>
            </a:r>
            <a:r>
              <a:rPr lang="en-US" sz="1400" dirty="0" err="1">
                <a:latin typeface="Courier" pitchFamily="2" charset="0"/>
              </a:rPr>
              <a:t>msg</a:t>
            </a:r>
            <a:r>
              <a:rPr lang="en-US" sz="1400" dirty="0">
                <a:latin typeface="Courier" pitchFamily="2" charset="0"/>
              </a:rPr>
              <a:t>), options);</a:t>
            </a:r>
          </a:p>
          <a:p>
            <a:pPr>
              <a:spcBef>
                <a:spcPts val="0"/>
              </a:spcBef>
              <a:spcAft>
                <a:spcPts val="0"/>
              </a:spcAft>
            </a:pPr>
            <a:r>
              <a:rPr lang="en-US" sz="1400" dirty="0">
                <a:latin typeface="Courier" pitchFamily="2" charset="0"/>
              </a:rPr>
              <a:t>    }</a:t>
            </a:r>
            <a:br>
              <a:rPr lang="en-US" sz="1400" dirty="0">
                <a:latin typeface="Courier" pitchFamily="2" charset="0"/>
              </a:rPr>
            </a:br>
            <a:endParaRPr lang="en-US" sz="1400" dirty="0">
              <a:latin typeface="Courier" pitchFamily="2" charset="0"/>
            </a:endParaRPr>
          </a:p>
          <a:p>
            <a:pPr>
              <a:spcBef>
                <a:spcPts val="0"/>
              </a:spcBef>
              <a:spcAft>
                <a:spcPts val="0"/>
              </a:spcAft>
            </a:pPr>
            <a:r>
              <a:rPr lang="en-US" sz="1400" dirty="0">
                <a:latin typeface="Courier" pitchFamily="2" charset="0"/>
              </a:rPr>
              <a:t>    </a:t>
            </a:r>
            <a:r>
              <a:rPr lang="en-US" sz="1400" dirty="0">
                <a:solidFill>
                  <a:srgbClr val="0433FF"/>
                </a:solidFill>
                <a:latin typeface="Courier" pitchFamily="2" charset="0"/>
              </a:rPr>
              <a:t>public</a:t>
            </a:r>
            <a:r>
              <a:rPr lang="en-US" sz="1400" dirty="0">
                <a:latin typeface="Courier" pitchFamily="2" charset="0"/>
              </a:rPr>
              <a:t> Task Send(</a:t>
            </a:r>
            <a:r>
              <a:rPr lang="en-US" sz="1400" dirty="0" err="1">
                <a:latin typeface="Courier" pitchFamily="2" charset="0"/>
              </a:rPr>
              <a:t>TMessage</a:t>
            </a:r>
            <a:r>
              <a:rPr lang="en-US" sz="1400" dirty="0">
                <a:latin typeface="Courier" pitchFamily="2" charset="0"/>
              </a:rPr>
              <a:t> message) =&gt; </a:t>
            </a:r>
            <a:r>
              <a:rPr lang="en-US" sz="1400" dirty="0" err="1">
                <a:latin typeface="Courier" pitchFamily="2" charset="0"/>
              </a:rPr>
              <a:t>actionBlock.SendAsync</a:t>
            </a:r>
            <a:r>
              <a:rPr lang="en-US" sz="1400" dirty="0">
                <a:latin typeface="Courier" pitchFamily="2" charset="0"/>
              </a:rPr>
              <a:t>(message);</a:t>
            </a:r>
          </a:p>
          <a:p>
            <a:pPr>
              <a:spcBef>
                <a:spcPts val="0"/>
              </a:spcBef>
              <a:spcAft>
                <a:spcPts val="0"/>
              </a:spcAft>
            </a:pPr>
            <a:r>
              <a:rPr lang="en-US" sz="1400" dirty="0">
                <a:latin typeface="Courier" pitchFamily="2" charset="0"/>
              </a:rPr>
              <a:t>    </a:t>
            </a:r>
            <a:r>
              <a:rPr lang="en-US" sz="1400" dirty="0">
                <a:solidFill>
                  <a:srgbClr val="0433FF"/>
                </a:solidFill>
                <a:latin typeface="Courier" pitchFamily="2" charset="0"/>
              </a:rPr>
              <a:t>public</a:t>
            </a:r>
            <a:r>
              <a:rPr lang="en-US" sz="1400" dirty="0">
                <a:latin typeface="Courier" pitchFamily="2" charset="0"/>
              </a:rPr>
              <a:t> </a:t>
            </a:r>
            <a:r>
              <a:rPr lang="en-US" sz="1400" dirty="0">
                <a:solidFill>
                  <a:srgbClr val="0433FF"/>
                </a:solidFill>
                <a:latin typeface="Courier" pitchFamily="2" charset="0"/>
              </a:rPr>
              <a:t>void</a:t>
            </a:r>
            <a:r>
              <a:rPr lang="en-US" sz="1400" dirty="0">
                <a:latin typeface="Courier" pitchFamily="2" charset="0"/>
              </a:rPr>
              <a:t> Post(</a:t>
            </a:r>
            <a:r>
              <a:rPr lang="en-US" sz="1400" dirty="0" err="1">
                <a:latin typeface="Courier" pitchFamily="2" charset="0"/>
              </a:rPr>
              <a:t>TMessage</a:t>
            </a:r>
            <a:r>
              <a:rPr lang="en-US" sz="1400" dirty="0">
                <a:latin typeface="Courier" pitchFamily="2" charset="0"/>
              </a:rPr>
              <a:t> message) =&gt; </a:t>
            </a:r>
            <a:r>
              <a:rPr lang="en-US" sz="1400" dirty="0" err="1">
                <a:latin typeface="Courier" pitchFamily="2" charset="0"/>
              </a:rPr>
              <a:t>actionBlock.Post</a:t>
            </a:r>
            <a:r>
              <a:rPr lang="en-US" sz="1400" dirty="0">
                <a:latin typeface="Courier" pitchFamily="2" charset="0"/>
              </a:rPr>
              <a:t>(message);</a:t>
            </a:r>
          </a:p>
          <a:p>
            <a:pPr>
              <a:spcBef>
                <a:spcPts val="0"/>
              </a:spcBef>
              <a:spcAft>
                <a:spcPts val="0"/>
              </a:spcAft>
            </a:pPr>
            <a:r>
              <a:rPr lang="en-US" sz="1400" dirty="0">
                <a:latin typeface="Courier" pitchFamily="2" charset="0"/>
              </a:rPr>
              <a:t>}</a:t>
            </a:r>
            <a:endParaRPr lang="en-US" sz="1400" dirty="0">
              <a:effectLst/>
              <a:latin typeface="Courier" pitchFamily="2" charset="0"/>
            </a:endParaRPr>
          </a:p>
        </p:txBody>
      </p:sp>
      <p:sp>
        <p:nvSpPr>
          <p:cNvPr id="4" name="Frame 3">
            <a:extLst>
              <a:ext uri="{FF2B5EF4-FFF2-40B4-BE49-F238E27FC236}">
                <a16:creationId xmlns:a16="http://schemas.microsoft.com/office/drawing/2014/main" id="{A2A16D4E-C1B7-D14F-BE26-AEE3786DB16A}"/>
              </a:ext>
            </a:extLst>
          </p:cNvPr>
          <p:cNvSpPr/>
          <p:nvPr/>
        </p:nvSpPr>
        <p:spPr>
          <a:xfrm>
            <a:off x="1787582" y="4929350"/>
            <a:ext cx="7030597" cy="578070"/>
          </a:xfrm>
          <a:prstGeom prst="frame">
            <a:avLst>
              <a:gd name="adj1" fmla="val 1077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3063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Oval 85"/>
          <p:cNvSpPr/>
          <p:nvPr/>
        </p:nvSpPr>
        <p:spPr>
          <a:xfrm>
            <a:off x="3372427" y="2344326"/>
            <a:ext cx="2183452" cy="211100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Tw Cen MT"/>
              <a:ea typeface="+mn-ea"/>
              <a:cs typeface="+mn-cs"/>
            </a:endParaRPr>
          </a:p>
        </p:txBody>
      </p:sp>
      <p:cxnSp>
        <p:nvCxnSpPr>
          <p:cNvPr id="90" name="Curved Connector 89"/>
          <p:cNvCxnSpPr/>
          <p:nvPr/>
        </p:nvCxnSpPr>
        <p:spPr>
          <a:xfrm rot="5400000">
            <a:off x="4359772" y="3303940"/>
            <a:ext cx="205349" cy="998537"/>
          </a:xfrm>
          <a:prstGeom prst="curvedConnector3">
            <a:avLst>
              <a:gd name="adj1" fmla="val 24843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3739027" y="3444144"/>
            <a:ext cx="1685604" cy="45316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Tw Cen MT"/>
              <a:ea typeface="+mn-ea"/>
              <a:cs typeface="+mn-cs"/>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Tw Cen MT"/>
              <a:ea typeface="+mn-ea"/>
              <a:cs typeface="+mn-cs"/>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Tw Cen MT"/>
              <a:ea typeface="+mn-ea"/>
              <a:cs typeface="+mn-cs"/>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Tw Cen MT"/>
              <a:ea typeface="+mn-ea"/>
              <a:cs typeface="+mn-cs"/>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Tw Cen MT"/>
              <a:ea typeface="+mn-ea"/>
              <a:cs typeface="+mn-cs"/>
            </a:endParaRPr>
          </a:p>
        </p:txBody>
      </p:sp>
      <p:sp>
        <p:nvSpPr>
          <p:cNvPr id="46" name="Rounded Rectangle 45"/>
          <p:cNvSpPr/>
          <p:nvPr/>
        </p:nvSpPr>
        <p:spPr>
          <a:xfrm>
            <a:off x="3896043" y="3624615"/>
            <a:ext cx="132268" cy="2210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Tw Cen MT"/>
              <a:ea typeface="+mn-ea"/>
              <a:cs typeface="+mn-cs"/>
            </a:endParaRPr>
          </a:p>
        </p:txBody>
      </p:sp>
      <p:sp>
        <p:nvSpPr>
          <p:cNvPr id="47" name="Rounded Rectangle 46"/>
          <p:cNvSpPr/>
          <p:nvPr/>
        </p:nvSpPr>
        <p:spPr>
          <a:xfrm>
            <a:off x="4025506" y="3621352"/>
            <a:ext cx="132268" cy="2210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Tw Cen MT"/>
              <a:ea typeface="+mn-ea"/>
              <a:cs typeface="+mn-cs"/>
            </a:endParaRPr>
          </a:p>
        </p:txBody>
      </p:sp>
      <p:sp>
        <p:nvSpPr>
          <p:cNvPr id="50" name="Oval 49"/>
          <p:cNvSpPr/>
          <p:nvPr/>
        </p:nvSpPr>
        <p:spPr>
          <a:xfrm>
            <a:off x="4667219" y="3624615"/>
            <a:ext cx="378268" cy="23284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Tw Cen MT"/>
              <a:ea typeface="+mn-ea"/>
              <a:cs typeface="+mn-cs"/>
            </a:endParaRPr>
          </a:p>
        </p:txBody>
      </p:sp>
      <p:sp>
        <p:nvSpPr>
          <p:cNvPr id="51" name="Rectangle 50"/>
          <p:cNvSpPr/>
          <p:nvPr/>
        </p:nvSpPr>
        <p:spPr>
          <a:xfrm>
            <a:off x="3770073" y="3381008"/>
            <a:ext cx="603049" cy="2974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Tw Cen MT"/>
                <a:ea typeface="+mn-ea"/>
                <a:cs typeface="+mn-cs"/>
              </a:rPr>
              <a:t>Buffer</a:t>
            </a:r>
          </a:p>
        </p:txBody>
      </p:sp>
      <p:sp>
        <p:nvSpPr>
          <p:cNvPr id="54" name="Rectangle 53"/>
          <p:cNvSpPr/>
          <p:nvPr/>
        </p:nvSpPr>
        <p:spPr>
          <a:xfrm>
            <a:off x="4782063" y="3396520"/>
            <a:ext cx="473976" cy="2974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Tw Cen MT"/>
                <a:ea typeface="+mn-ea"/>
                <a:cs typeface="+mn-cs"/>
              </a:rPr>
              <a:t>Task</a:t>
            </a:r>
          </a:p>
        </p:txBody>
      </p:sp>
      <p:sp>
        <p:nvSpPr>
          <p:cNvPr id="55" name="Curved Down Arrow 54"/>
          <p:cNvSpPr/>
          <p:nvPr/>
        </p:nvSpPr>
        <p:spPr>
          <a:xfrm>
            <a:off x="4768175" y="3644365"/>
            <a:ext cx="206464" cy="92657"/>
          </a:xfrm>
          <a:prstGeom prst="curved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w Cen MT"/>
              <a:ea typeface="+mn-ea"/>
              <a:cs typeface="+mn-cs"/>
            </a:endParaRPr>
          </a:p>
        </p:txBody>
      </p:sp>
      <p:sp>
        <p:nvSpPr>
          <p:cNvPr id="56" name="Curved Down Arrow 55"/>
          <p:cNvSpPr/>
          <p:nvPr/>
        </p:nvSpPr>
        <p:spPr>
          <a:xfrm rot="10800000">
            <a:off x="4715405" y="3748129"/>
            <a:ext cx="206464" cy="92657"/>
          </a:xfrm>
          <a:prstGeom prst="curved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w Cen MT"/>
              <a:ea typeface="+mn-ea"/>
              <a:cs typeface="+mn-cs"/>
            </a:endParaRPr>
          </a:p>
        </p:txBody>
      </p:sp>
      <p:cxnSp>
        <p:nvCxnSpPr>
          <p:cNvPr id="57" name="Straight Arrow Connector 56"/>
          <p:cNvCxnSpPr>
            <a:stCxn id="119" idx="3"/>
          </p:cNvCxnSpPr>
          <p:nvPr/>
        </p:nvCxnSpPr>
        <p:spPr>
          <a:xfrm>
            <a:off x="4422065" y="3737022"/>
            <a:ext cx="268239" cy="79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urved Connector 88"/>
          <p:cNvCxnSpPr/>
          <p:nvPr/>
        </p:nvCxnSpPr>
        <p:spPr>
          <a:xfrm rot="16200000" flipH="1">
            <a:off x="4506251" y="2869534"/>
            <a:ext cx="152880" cy="998537"/>
          </a:xfrm>
          <a:prstGeom prst="curvedConnector3">
            <a:avLst>
              <a:gd name="adj1" fmla="val -19937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3760461" y="2517195"/>
            <a:ext cx="1435906"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w Cen MT"/>
                <a:ea typeface="+mn-ea"/>
                <a:cs typeface="+mn-cs"/>
              </a:rPr>
              <a:t>StatelessAgent</a:t>
            </a:r>
          </a:p>
        </p:txBody>
      </p:sp>
      <p:cxnSp>
        <p:nvCxnSpPr>
          <p:cNvPr id="92" name="Curved Connector 91"/>
          <p:cNvCxnSpPr>
            <a:stCxn id="96" idx="3"/>
            <a:endCxn id="45" idx="1"/>
          </p:cNvCxnSpPr>
          <p:nvPr/>
        </p:nvCxnSpPr>
        <p:spPr>
          <a:xfrm>
            <a:off x="3048701" y="3067221"/>
            <a:ext cx="690327" cy="603507"/>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Rounded Rectangle 92"/>
          <p:cNvSpPr/>
          <p:nvPr/>
        </p:nvSpPr>
        <p:spPr>
          <a:xfrm>
            <a:off x="2050001" y="2939612"/>
            <a:ext cx="249675" cy="25521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Tw Cen MT"/>
              <a:ea typeface="+mn-ea"/>
              <a:cs typeface="+mn-cs"/>
            </a:endParaRPr>
          </a:p>
        </p:txBody>
      </p:sp>
      <p:sp>
        <p:nvSpPr>
          <p:cNvPr id="94" name="Rounded Rectangle 93"/>
          <p:cNvSpPr/>
          <p:nvPr/>
        </p:nvSpPr>
        <p:spPr>
          <a:xfrm>
            <a:off x="2299676" y="2938396"/>
            <a:ext cx="249675" cy="25521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Tw Cen MT"/>
              <a:ea typeface="+mn-ea"/>
              <a:cs typeface="+mn-cs"/>
            </a:endParaRPr>
          </a:p>
        </p:txBody>
      </p:sp>
      <p:sp>
        <p:nvSpPr>
          <p:cNvPr id="95" name="Rounded Rectangle 94"/>
          <p:cNvSpPr/>
          <p:nvPr/>
        </p:nvSpPr>
        <p:spPr>
          <a:xfrm>
            <a:off x="2549349" y="2938396"/>
            <a:ext cx="249675" cy="25521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Tw Cen MT"/>
              <a:ea typeface="+mn-ea"/>
              <a:cs typeface="+mn-cs"/>
            </a:endParaRPr>
          </a:p>
        </p:txBody>
      </p:sp>
      <p:sp>
        <p:nvSpPr>
          <p:cNvPr id="96" name="Rounded Rectangle 95"/>
          <p:cNvSpPr/>
          <p:nvPr/>
        </p:nvSpPr>
        <p:spPr>
          <a:xfrm>
            <a:off x="2799025" y="2939612"/>
            <a:ext cx="249675" cy="25521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Tw Cen MT"/>
              <a:ea typeface="+mn-ea"/>
              <a:cs typeface="+mn-cs"/>
            </a:endParaRPr>
          </a:p>
        </p:txBody>
      </p:sp>
      <p:sp>
        <p:nvSpPr>
          <p:cNvPr id="97" name="Rectangle 96"/>
          <p:cNvSpPr/>
          <p:nvPr/>
        </p:nvSpPr>
        <p:spPr>
          <a:xfrm>
            <a:off x="2105862" y="2866535"/>
            <a:ext cx="886974" cy="2974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black"/>
                </a:solidFill>
                <a:effectLst/>
                <a:uLnTx/>
                <a:uFillTx/>
                <a:latin typeface="Tw Cen MT"/>
                <a:ea typeface="+mn-ea"/>
                <a:cs typeface="+mn-cs"/>
              </a:rPr>
              <a:t>Messages</a:t>
            </a:r>
          </a:p>
        </p:txBody>
      </p:sp>
      <p:cxnSp>
        <p:nvCxnSpPr>
          <p:cNvPr id="98" name="Curved Connector 97"/>
          <p:cNvCxnSpPr>
            <a:endCxn id="93" idx="1"/>
          </p:cNvCxnSpPr>
          <p:nvPr/>
        </p:nvCxnSpPr>
        <p:spPr>
          <a:xfrm>
            <a:off x="1552409" y="2787616"/>
            <a:ext cx="497593" cy="279605"/>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Rounded Rectangle 117"/>
          <p:cNvSpPr/>
          <p:nvPr/>
        </p:nvSpPr>
        <p:spPr>
          <a:xfrm>
            <a:off x="4160334" y="3621112"/>
            <a:ext cx="132268" cy="2210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Tw Cen MT"/>
              <a:ea typeface="+mn-ea"/>
              <a:cs typeface="+mn-cs"/>
            </a:endParaRPr>
          </a:p>
        </p:txBody>
      </p:sp>
      <p:sp>
        <p:nvSpPr>
          <p:cNvPr id="119" name="Rounded Rectangle 118"/>
          <p:cNvSpPr/>
          <p:nvPr/>
        </p:nvSpPr>
        <p:spPr>
          <a:xfrm>
            <a:off x="4289795" y="3626496"/>
            <a:ext cx="132268" cy="2210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Tw Cen MT"/>
              <a:ea typeface="+mn-ea"/>
              <a:cs typeface="+mn-cs"/>
            </a:endParaRPr>
          </a:p>
        </p:txBody>
      </p:sp>
      <p:sp>
        <p:nvSpPr>
          <p:cNvPr id="145" name="Oval 144"/>
          <p:cNvSpPr/>
          <p:nvPr/>
        </p:nvSpPr>
        <p:spPr>
          <a:xfrm>
            <a:off x="7403718" y="2327727"/>
            <a:ext cx="2183452" cy="2111004"/>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Tw Cen MT"/>
              <a:ea typeface="+mn-ea"/>
              <a:cs typeface="+mn-cs"/>
            </a:endParaRPr>
          </a:p>
        </p:txBody>
      </p:sp>
      <p:cxnSp>
        <p:nvCxnSpPr>
          <p:cNvPr id="146" name="Curved Connector 145"/>
          <p:cNvCxnSpPr/>
          <p:nvPr/>
        </p:nvCxnSpPr>
        <p:spPr>
          <a:xfrm rot="5400000">
            <a:off x="8304595" y="3417042"/>
            <a:ext cx="205349" cy="998537"/>
          </a:xfrm>
          <a:prstGeom prst="curvedConnector3">
            <a:avLst>
              <a:gd name="adj1" fmla="val 24843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Rounded Rectangle 146"/>
          <p:cNvSpPr/>
          <p:nvPr/>
        </p:nvSpPr>
        <p:spPr>
          <a:xfrm>
            <a:off x="7683850" y="3557248"/>
            <a:ext cx="1685604" cy="453165"/>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Tw Cen MT"/>
              <a:ea typeface="+mn-ea"/>
              <a:cs typeface="+mn-cs"/>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Tw Cen MT"/>
              <a:ea typeface="+mn-ea"/>
              <a:cs typeface="+mn-cs"/>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Tw Cen MT"/>
              <a:ea typeface="+mn-ea"/>
              <a:cs typeface="+mn-cs"/>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Tw Cen MT"/>
              <a:ea typeface="+mn-ea"/>
              <a:cs typeface="+mn-cs"/>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Tw Cen MT"/>
              <a:ea typeface="+mn-ea"/>
              <a:cs typeface="+mn-cs"/>
            </a:endParaRPr>
          </a:p>
        </p:txBody>
      </p:sp>
      <p:sp>
        <p:nvSpPr>
          <p:cNvPr id="148" name="Rounded Rectangle 147"/>
          <p:cNvSpPr/>
          <p:nvPr/>
        </p:nvSpPr>
        <p:spPr>
          <a:xfrm>
            <a:off x="7840866" y="3737717"/>
            <a:ext cx="132268" cy="2210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Tw Cen MT"/>
              <a:ea typeface="+mn-ea"/>
              <a:cs typeface="+mn-cs"/>
            </a:endParaRPr>
          </a:p>
        </p:txBody>
      </p:sp>
      <p:sp>
        <p:nvSpPr>
          <p:cNvPr id="149" name="Rounded Rectangle 148"/>
          <p:cNvSpPr/>
          <p:nvPr/>
        </p:nvSpPr>
        <p:spPr>
          <a:xfrm>
            <a:off x="7970327" y="3734455"/>
            <a:ext cx="132268" cy="2210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Tw Cen MT"/>
              <a:ea typeface="+mn-ea"/>
              <a:cs typeface="+mn-cs"/>
            </a:endParaRPr>
          </a:p>
        </p:txBody>
      </p:sp>
      <p:sp>
        <p:nvSpPr>
          <p:cNvPr id="150" name="Oval 149"/>
          <p:cNvSpPr/>
          <p:nvPr/>
        </p:nvSpPr>
        <p:spPr>
          <a:xfrm>
            <a:off x="8612043" y="3737717"/>
            <a:ext cx="378268" cy="23284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Tw Cen MT"/>
              <a:ea typeface="+mn-ea"/>
              <a:cs typeface="+mn-cs"/>
            </a:endParaRPr>
          </a:p>
        </p:txBody>
      </p:sp>
      <p:sp>
        <p:nvSpPr>
          <p:cNvPr id="151" name="Rectangle 150"/>
          <p:cNvSpPr/>
          <p:nvPr/>
        </p:nvSpPr>
        <p:spPr>
          <a:xfrm>
            <a:off x="7714896" y="3494111"/>
            <a:ext cx="603049" cy="2974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Tw Cen MT"/>
                <a:ea typeface="+mn-ea"/>
                <a:cs typeface="+mn-cs"/>
              </a:rPr>
              <a:t>Buffer</a:t>
            </a:r>
          </a:p>
        </p:txBody>
      </p:sp>
      <p:sp>
        <p:nvSpPr>
          <p:cNvPr id="152" name="Rectangle 151"/>
          <p:cNvSpPr/>
          <p:nvPr/>
        </p:nvSpPr>
        <p:spPr>
          <a:xfrm>
            <a:off x="8726885" y="3509624"/>
            <a:ext cx="473976" cy="2974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Tw Cen MT"/>
                <a:ea typeface="+mn-ea"/>
                <a:cs typeface="+mn-cs"/>
              </a:rPr>
              <a:t>Task</a:t>
            </a:r>
          </a:p>
        </p:txBody>
      </p:sp>
      <p:sp>
        <p:nvSpPr>
          <p:cNvPr id="153" name="Curved Down Arrow 152"/>
          <p:cNvSpPr/>
          <p:nvPr/>
        </p:nvSpPr>
        <p:spPr>
          <a:xfrm>
            <a:off x="8712997" y="3757468"/>
            <a:ext cx="206464" cy="92657"/>
          </a:xfrm>
          <a:prstGeom prst="curved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w Cen MT"/>
              <a:ea typeface="+mn-ea"/>
              <a:cs typeface="+mn-cs"/>
            </a:endParaRPr>
          </a:p>
        </p:txBody>
      </p:sp>
      <p:sp>
        <p:nvSpPr>
          <p:cNvPr id="154" name="Curved Down Arrow 153"/>
          <p:cNvSpPr/>
          <p:nvPr/>
        </p:nvSpPr>
        <p:spPr>
          <a:xfrm rot="10800000">
            <a:off x="8660228" y="3861232"/>
            <a:ext cx="206464" cy="92657"/>
          </a:xfrm>
          <a:prstGeom prst="curved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Tw Cen MT"/>
              <a:ea typeface="+mn-ea"/>
              <a:cs typeface="+mn-cs"/>
            </a:endParaRPr>
          </a:p>
        </p:txBody>
      </p:sp>
      <p:cxnSp>
        <p:nvCxnSpPr>
          <p:cNvPr id="155" name="Straight Arrow Connector 154"/>
          <p:cNvCxnSpPr>
            <a:stCxn id="167" idx="3"/>
          </p:cNvCxnSpPr>
          <p:nvPr/>
        </p:nvCxnSpPr>
        <p:spPr>
          <a:xfrm>
            <a:off x="8366887" y="3850125"/>
            <a:ext cx="268239" cy="798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rot="18872509">
            <a:off x="7553277" y="3034386"/>
            <a:ext cx="947888" cy="2974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Tw Cen MT"/>
                <a:ea typeface="+mn-ea"/>
                <a:cs typeface="+mn-cs"/>
              </a:rPr>
              <a:t>ActionBlock</a:t>
            </a:r>
          </a:p>
        </p:txBody>
      </p:sp>
      <p:cxnSp>
        <p:nvCxnSpPr>
          <p:cNvPr id="157" name="Curved Connector 156"/>
          <p:cNvCxnSpPr>
            <a:stCxn id="151" idx="0"/>
            <a:endCxn id="168" idx="0"/>
          </p:cNvCxnSpPr>
          <p:nvPr/>
        </p:nvCxnSpPr>
        <p:spPr>
          <a:xfrm rot="5400000" flipH="1" flipV="1">
            <a:off x="8444510" y="2924984"/>
            <a:ext cx="141038" cy="997217"/>
          </a:xfrm>
          <a:prstGeom prst="curvedConnector3">
            <a:avLst>
              <a:gd name="adj1" fmla="val 262084"/>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8" name="Rectangle 157"/>
          <p:cNvSpPr/>
          <p:nvPr/>
        </p:nvSpPr>
        <p:spPr>
          <a:xfrm>
            <a:off x="7819876" y="2469843"/>
            <a:ext cx="1334916" cy="3385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w Cen MT"/>
                <a:ea typeface="+mn-ea"/>
                <a:cs typeface="+mn-cs"/>
              </a:rPr>
              <a:t>StatefulAgent</a:t>
            </a:r>
          </a:p>
        </p:txBody>
      </p:sp>
      <p:cxnSp>
        <p:nvCxnSpPr>
          <p:cNvPr id="159" name="Curved Connector 158"/>
          <p:cNvCxnSpPr>
            <a:stCxn id="163" idx="3"/>
            <a:endCxn id="147" idx="1"/>
          </p:cNvCxnSpPr>
          <p:nvPr/>
        </p:nvCxnSpPr>
        <p:spPr>
          <a:xfrm>
            <a:off x="6993523" y="3180324"/>
            <a:ext cx="690327" cy="603507"/>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Rounded Rectangle 159"/>
          <p:cNvSpPr/>
          <p:nvPr/>
        </p:nvSpPr>
        <p:spPr>
          <a:xfrm>
            <a:off x="5994824" y="3052715"/>
            <a:ext cx="249675" cy="25521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Tw Cen MT"/>
              <a:ea typeface="+mn-ea"/>
              <a:cs typeface="+mn-cs"/>
            </a:endParaRPr>
          </a:p>
        </p:txBody>
      </p:sp>
      <p:sp>
        <p:nvSpPr>
          <p:cNvPr id="161" name="Rounded Rectangle 160"/>
          <p:cNvSpPr/>
          <p:nvPr/>
        </p:nvSpPr>
        <p:spPr>
          <a:xfrm>
            <a:off x="6244497" y="3051499"/>
            <a:ext cx="249675" cy="25521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Tw Cen MT"/>
              <a:ea typeface="+mn-ea"/>
              <a:cs typeface="+mn-cs"/>
            </a:endParaRPr>
          </a:p>
        </p:txBody>
      </p:sp>
      <p:sp>
        <p:nvSpPr>
          <p:cNvPr id="162" name="Rounded Rectangle 161"/>
          <p:cNvSpPr/>
          <p:nvPr/>
        </p:nvSpPr>
        <p:spPr>
          <a:xfrm>
            <a:off x="6494173" y="3051499"/>
            <a:ext cx="249675" cy="25521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Tw Cen MT"/>
              <a:ea typeface="+mn-ea"/>
              <a:cs typeface="+mn-cs"/>
            </a:endParaRPr>
          </a:p>
        </p:txBody>
      </p:sp>
      <p:sp>
        <p:nvSpPr>
          <p:cNvPr id="163" name="Rounded Rectangle 162"/>
          <p:cNvSpPr/>
          <p:nvPr/>
        </p:nvSpPr>
        <p:spPr>
          <a:xfrm>
            <a:off x="6743848" y="3052715"/>
            <a:ext cx="249675" cy="25521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Tw Cen MT"/>
              <a:ea typeface="+mn-ea"/>
              <a:cs typeface="+mn-cs"/>
            </a:endParaRPr>
          </a:p>
        </p:txBody>
      </p:sp>
      <p:sp>
        <p:nvSpPr>
          <p:cNvPr id="164" name="Rectangle 163"/>
          <p:cNvSpPr/>
          <p:nvPr/>
        </p:nvSpPr>
        <p:spPr>
          <a:xfrm>
            <a:off x="6050685" y="2979636"/>
            <a:ext cx="886974" cy="2974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prstClr val="black"/>
                </a:solidFill>
                <a:effectLst/>
                <a:uLnTx/>
                <a:uFillTx/>
                <a:latin typeface="Tw Cen MT"/>
                <a:ea typeface="+mn-ea"/>
                <a:cs typeface="+mn-cs"/>
              </a:rPr>
              <a:t>Messages</a:t>
            </a:r>
          </a:p>
        </p:txBody>
      </p:sp>
      <p:cxnSp>
        <p:nvCxnSpPr>
          <p:cNvPr id="165" name="Curved Connector 164"/>
          <p:cNvCxnSpPr>
            <a:endCxn id="160" idx="1"/>
          </p:cNvCxnSpPr>
          <p:nvPr/>
        </p:nvCxnSpPr>
        <p:spPr>
          <a:xfrm>
            <a:off x="5497232" y="2900719"/>
            <a:ext cx="497593" cy="279605"/>
          </a:xfrm>
          <a:prstGeom prst="curved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Rounded Rectangle 165"/>
          <p:cNvSpPr/>
          <p:nvPr/>
        </p:nvSpPr>
        <p:spPr>
          <a:xfrm>
            <a:off x="8105155" y="3734215"/>
            <a:ext cx="132268" cy="2210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Tw Cen MT"/>
              <a:ea typeface="+mn-ea"/>
              <a:cs typeface="+mn-cs"/>
            </a:endParaRPr>
          </a:p>
        </p:txBody>
      </p:sp>
      <p:sp>
        <p:nvSpPr>
          <p:cNvPr id="167" name="Rounded Rectangle 166"/>
          <p:cNvSpPr/>
          <p:nvPr/>
        </p:nvSpPr>
        <p:spPr>
          <a:xfrm>
            <a:off x="8234619" y="3739599"/>
            <a:ext cx="132268" cy="2210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Tw Cen MT"/>
              <a:ea typeface="+mn-ea"/>
              <a:cs typeface="+mn-cs"/>
            </a:endParaRPr>
          </a:p>
        </p:txBody>
      </p:sp>
      <p:sp>
        <p:nvSpPr>
          <p:cNvPr id="168" name="Rounded Rectangle 167"/>
          <p:cNvSpPr/>
          <p:nvPr/>
        </p:nvSpPr>
        <p:spPr>
          <a:xfrm>
            <a:off x="8690081" y="3353073"/>
            <a:ext cx="647113" cy="2032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Tw Cen MT"/>
                <a:ea typeface="+mn-ea"/>
                <a:cs typeface="+mn-cs"/>
              </a:rPr>
              <a:t>State</a:t>
            </a:r>
          </a:p>
        </p:txBody>
      </p:sp>
      <p:sp>
        <p:nvSpPr>
          <p:cNvPr id="172" name="Rectangle 171"/>
          <p:cNvSpPr/>
          <p:nvPr/>
        </p:nvSpPr>
        <p:spPr>
          <a:xfrm rot="18872509">
            <a:off x="3493598" y="2986833"/>
            <a:ext cx="947888" cy="297454"/>
          </a:xfrm>
          <a:prstGeom prst="rect">
            <a:avLst/>
          </a:prstGeom>
        </p:spPr>
        <p:txBody>
          <a:bodyPr wrap="none">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prstClr val="black"/>
                </a:solidFill>
                <a:effectLst/>
                <a:uLnTx/>
                <a:uFillTx/>
                <a:latin typeface="Tw Cen MT"/>
                <a:ea typeface="+mn-ea"/>
                <a:cs typeface="+mn-cs"/>
              </a:rPr>
              <a:t>ActionBlock</a:t>
            </a:r>
          </a:p>
        </p:txBody>
      </p:sp>
      <p:sp>
        <p:nvSpPr>
          <p:cNvPr id="49" name="Title 1"/>
          <p:cNvSpPr>
            <a:spLocks noGrp="1"/>
          </p:cNvSpPr>
          <p:nvPr>
            <p:ph type="title"/>
          </p:nvPr>
        </p:nvSpPr>
        <p:spPr>
          <a:xfrm>
            <a:off x="1183410" y="312767"/>
            <a:ext cx="10871200" cy="1341120"/>
          </a:xfrm>
        </p:spPr>
        <p:txBody>
          <a:bodyPr>
            <a:normAutofit/>
          </a:bodyPr>
          <a:lstStyle/>
          <a:p>
            <a:r>
              <a:rPr lang="en-US" dirty="0">
                <a:solidFill>
                  <a:srgbClr val="00B0F0"/>
                </a:solidFill>
              </a:rPr>
              <a:t>TPL </a:t>
            </a:r>
            <a:r>
              <a:rPr lang="en-US" dirty="0" err="1">
                <a:solidFill>
                  <a:srgbClr val="00B0F0"/>
                </a:solidFill>
              </a:rPr>
              <a:t>DataFlow</a:t>
            </a:r>
            <a:r>
              <a:rPr lang="en-US" dirty="0">
                <a:solidFill>
                  <a:srgbClr val="00B0F0"/>
                </a:solidFill>
              </a:rPr>
              <a:t> as Agent</a:t>
            </a:r>
          </a:p>
        </p:txBody>
      </p:sp>
    </p:spTree>
    <p:extLst>
      <p:ext uri="{BB962C8B-B14F-4D97-AF65-F5344CB8AC3E}">
        <p14:creationId xmlns:p14="http://schemas.microsoft.com/office/powerpoint/2010/main" val="17225465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15669" y="1283370"/>
            <a:ext cx="8400475" cy="4945780"/>
          </a:xfrm>
          <a:prstGeom prst="rect">
            <a:avLst/>
          </a:prstGeom>
        </p:spPr>
      </p:pic>
      <p:pic>
        <p:nvPicPr>
          <p:cNvPr id="5" name="Picture 4"/>
          <p:cNvPicPr>
            <a:picLocks noChangeAspect="1"/>
          </p:cNvPicPr>
          <p:nvPr/>
        </p:nvPicPr>
        <p:blipFill>
          <a:blip r:embed="rId4"/>
          <a:stretch>
            <a:fillRect/>
          </a:stretch>
        </p:blipFill>
        <p:spPr>
          <a:xfrm>
            <a:off x="-304800" y="1600200"/>
            <a:ext cx="12192000" cy="5071872"/>
          </a:xfrm>
          <a:prstGeom prst="rect">
            <a:avLst/>
          </a:prstGeom>
        </p:spPr>
      </p:pic>
    </p:spTree>
    <p:extLst>
      <p:ext uri="{BB962C8B-B14F-4D97-AF65-F5344CB8AC3E}">
        <p14:creationId xmlns:p14="http://schemas.microsoft.com/office/powerpoint/2010/main" val="2605780128"/>
      </p:ext>
    </p:extLst>
  </p:cSld>
  <p:clrMapOvr>
    <a:masterClrMapping/>
  </p:clrMapOvr>
  <p:transition>
    <p:fade thruBlk="1"/>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948623" y="381000"/>
            <a:ext cx="9855200" cy="1341120"/>
          </a:xfrm>
        </p:spPr>
        <p:txBody>
          <a:bodyPr>
            <a:normAutofit/>
          </a:bodyPr>
          <a:lstStyle/>
          <a:p>
            <a:r>
              <a:rPr lang="en-US" sz="4800" dirty="0">
                <a:latin typeface="Arial" charset="0"/>
                <a:ea typeface="Arial" charset="0"/>
                <a:cs typeface="Arial" charset="0"/>
              </a:rPr>
              <a:t>contacts </a:t>
            </a:r>
          </a:p>
        </p:txBody>
      </p:sp>
      <p:sp>
        <p:nvSpPr>
          <p:cNvPr id="5" name="Rectangle 5"/>
          <p:cNvSpPr>
            <a:spLocks noGrp="1"/>
          </p:cNvSpPr>
          <p:nvPr>
            <p:ph sz="quarter" idx="13"/>
          </p:nvPr>
        </p:nvSpPr>
        <p:spPr>
          <a:xfrm>
            <a:off x="948623" y="1383613"/>
            <a:ext cx="12192000" cy="4952999"/>
          </a:xfrm>
        </p:spPr>
        <p:txBody>
          <a:bodyPr>
            <a:normAutofit/>
          </a:bodyPr>
          <a:lstStyle/>
          <a:p>
            <a:endParaRPr lang="en-US" sz="2667" dirty="0"/>
          </a:p>
          <a:p>
            <a:pPr marL="0" indent="0">
              <a:buNone/>
            </a:pPr>
            <a:r>
              <a:rPr lang="en-US" sz="2800" i="1" dirty="0">
                <a:solidFill>
                  <a:schemeClr val="tx2">
                    <a:lumMod val="60000"/>
                    <a:lumOff val="40000"/>
                  </a:schemeClr>
                </a:solidFill>
                <a:sym typeface="Wingdings"/>
              </a:rPr>
              <a:t>Source 	</a:t>
            </a:r>
            <a:r>
              <a:rPr lang="en-US" sz="3200" u="sng" dirty="0">
                <a:hlinkClick r:id="rId3"/>
              </a:rPr>
              <a:t>https://github.com/rikace/tpl-dataflow</a:t>
            </a:r>
            <a:r>
              <a:rPr lang="en-US" sz="3200" u="sng" dirty="0"/>
              <a:t> </a:t>
            </a:r>
          </a:p>
          <a:p>
            <a:pPr marL="0" indent="0">
              <a:buNone/>
            </a:pPr>
            <a:endParaRPr lang="en-US" sz="2800" i="1" dirty="0">
              <a:solidFill>
                <a:schemeClr val="tx2">
                  <a:lumMod val="60000"/>
                  <a:lumOff val="40000"/>
                </a:schemeClr>
              </a:solidFill>
              <a:sym typeface="Wingdings"/>
            </a:endParaRPr>
          </a:p>
          <a:p>
            <a:pPr marL="0" indent="0">
              <a:buNone/>
            </a:pPr>
            <a:r>
              <a:rPr lang="en-US" sz="2800" i="1" dirty="0">
                <a:solidFill>
                  <a:schemeClr val="tx2">
                    <a:lumMod val="60000"/>
                    <a:lumOff val="40000"/>
                  </a:schemeClr>
                </a:solidFill>
                <a:sym typeface="Wingdings"/>
              </a:rPr>
              <a:t>Twitter 	</a:t>
            </a:r>
            <a:r>
              <a:rPr lang="en-US" sz="2800" i="1" dirty="0">
                <a:solidFill>
                  <a:srgbClr val="00B0F0"/>
                </a:solidFill>
                <a:sym typeface="Wingdings"/>
              </a:rPr>
              <a:t>@</a:t>
            </a:r>
            <a:r>
              <a:rPr lang="en-US" sz="2800" i="1" dirty="0" err="1">
                <a:solidFill>
                  <a:srgbClr val="00B0F0"/>
                </a:solidFill>
                <a:sym typeface="Wingdings"/>
              </a:rPr>
              <a:t>trikace</a:t>
            </a:r>
            <a:r>
              <a:rPr lang="en-US" sz="2800" i="1" dirty="0">
                <a:solidFill>
                  <a:schemeClr val="tx2">
                    <a:lumMod val="60000"/>
                    <a:lumOff val="40000"/>
                  </a:schemeClr>
                </a:solidFill>
                <a:sym typeface="Wingdings"/>
              </a:rPr>
              <a:t>  	             </a:t>
            </a:r>
          </a:p>
          <a:p>
            <a:pPr marL="0" indent="0">
              <a:buNone/>
            </a:pPr>
            <a:r>
              <a:rPr lang="en-US" sz="2800" i="1" dirty="0">
                <a:solidFill>
                  <a:schemeClr val="tx2">
                    <a:lumMod val="60000"/>
                    <a:lumOff val="40000"/>
                  </a:schemeClr>
                </a:solidFill>
                <a:sym typeface="Wingdings"/>
              </a:rPr>
              <a:t>Blog		</a:t>
            </a:r>
            <a:r>
              <a:rPr lang="en-US" sz="2800" i="1" dirty="0">
                <a:solidFill>
                  <a:schemeClr val="tx2">
                    <a:lumMod val="60000"/>
                    <a:lumOff val="40000"/>
                  </a:schemeClr>
                </a:solidFill>
                <a:sym typeface="Wingdings"/>
                <a:hlinkClick r:id="rId4"/>
              </a:rPr>
              <a:t>www.rickyterrell.com</a:t>
            </a:r>
            <a:r>
              <a:rPr lang="en-US" sz="2800" i="1" dirty="0">
                <a:solidFill>
                  <a:schemeClr val="tx2">
                    <a:lumMod val="60000"/>
                    <a:lumOff val="40000"/>
                  </a:schemeClr>
                </a:solidFill>
                <a:sym typeface="Wingdings"/>
              </a:rPr>
              <a:t>  		</a:t>
            </a:r>
          </a:p>
          <a:p>
            <a:pPr marL="0" indent="0">
              <a:buNone/>
            </a:pPr>
            <a:r>
              <a:rPr lang="en-US" sz="2800" i="1" dirty="0">
                <a:solidFill>
                  <a:schemeClr val="tx2">
                    <a:lumMod val="60000"/>
                    <a:lumOff val="40000"/>
                  </a:schemeClr>
                </a:solidFill>
                <a:sym typeface="Wingdings"/>
              </a:rPr>
              <a:t>Email		</a:t>
            </a:r>
            <a:r>
              <a:rPr lang="en-US" sz="2800" i="1" dirty="0">
                <a:solidFill>
                  <a:schemeClr val="tx2">
                    <a:lumMod val="60000"/>
                    <a:lumOff val="40000"/>
                  </a:schemeClr>
                </a:solidFill>
                <a:sym typeface="Wingdings"/>
                <a:hlinkClick r:id="rId5"/>
              </a:rPr>
              <a:t>tericcardo@gmail.com</a:t>
            </a:r>
            <a:endParaRPr lang="en-US" sz="2800" i="1" dirty="0">
              <a:solidFill>
                <a:schemeClr val="tx2">
                  <a:lumMod val="60000"/>
                  <a:lumOff val="40000"/>
                </a:schemeClr>
              </a:solidFill>
              <a:sym typeface="Wingdings"/>
            </a:endParaRPr>
          </a:p>
          <a:p>
            <a:pPr marL="0" indent="0">
              <a:buNone/>
            </a:pPr>
            <a:r>
              <a:rPr lang="en-US" sz="2800" i="1" dirty="0" err="1">
                <a:solidFill>
                  <a:schemeClr val="tx2">
                    <a:lumMod val="60000"/>
                    <a:lumOff val="40000"/>
                  </a:schemeClr>
                </a:solidFill>
                <a:sym typeface="Wingdings"/>
              </a:rPr>
              <a:t>Github</a:t>
            </a:r>
            <a:r>
              <a:rPr lang="en-US" sz="2800" i="1" dirty="0">
                <a:solidFill>
                  <a:schemeClr val="tx2">
                    <a:lumMod val="60000"/>
                    <a:lumOff val="40000"/>
                  </a:schemeClr>
                </a:solidFill>
                <a:sym typeface="Wingdings"/>
              </a:rPr>
              <a:t>	</a:t>
            </a:r>
            <a:r>
              <a:rPr lang="en-US" sz="2800" i="1" dirty="0">
                <a:solidFill>
                  <a:schemeClr val="tx2">
                    <a:lumMod val="60000"/>
                    <a:lumOff val="40000"/>
                  </a:schemeClr>
                </a:solidFill>
                <a:sym typeface="Wingdings"/>
                <a:hlinkClick r:id="rId6"/>
              </a:rPr>
              <a:t>www.github.com/rikace</a:t>
            </a:r>
            <a:r>
              <a:rPr lang="en-US" sz="2800" i="1" dirty="0">
                <a:solidFill>
                  <a:schemeClr val="tx2">
                    <a:lumMod val="60000"/>
                    <a:lumOff val="40000"/>
                  </a:schemeClr>
                </a:solidFill>
                <a:sym typeface="Wingdings"/>
              </a:rPr>
              <a:t> </a:t>
            </a:r>
          </a:p>
          <a:p>
            <a:pPr marL="0" indent="0">
              <a:buNone/>
            </a:pPr>
            <a:endParaRPr lang="en-US" sz="2667" dirty="0"/>
          </a:p>
          <a:p>
            <a:endParaRPr lang="en-US" sz="2533" dirty="0"/>
          </a:p>
          <a:p>
            <a:pPr marL="0" indent="0">
              <a:buNone/>
            </a:pPr>
            <a:endParaRPr lang="en-US" sz="2400" dirty="0"/>
          </a:p>
        </p:txBody>
      </p:sp>
    </p:spTree>
    <p:extLst>
      <p:ext uri="{BB962C8B-B14F-4D97-AF65-F5344CB8AC3E}">
        <p14:creationId xmlns:p14="http://schemas.microsoft.com/office/powerpoint/2010/main" val="3269249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a:spLocks noGrp="1"/>
          </p:cNvSpPr>
          <p:nvPr>
            <p:ph sz="quarter" idx="13"/>
          </p:nvPr>
        </p:nvSpPr>
        <p:spPr>
          <a:xfrm>
            <a:off x="812800" y="1803400"/>
            <a:ext cx="11379200" cy="5283200"/>
          </a:xfrm>
        </p:spPr>
        <p:txBody>
          <a:bodyPr>
            <a:normAutofit/>
          </a:bodyPr>
          <a:lstStyle/>
          <a:p>
            <a:pPr marL="0" lvl="1" indent="0" algn="ctr">
              <a:buNone/>
            </a:pPr>
            <a:r>
              <a:rPr lang="en-US" altLang="x-none" sz="9600" i="1" dirty="0">
                <a:latin typeface="Gill Sans Ultra Bold"/>
                <a:cs typeface="Gill Sans Ultra Bold"/>
              </a:rPr>
              <a:t>Q &amp; A </a:t>
            </a:r>
            <a:r>
              <a:rPr lang="en-US" altLang="x-none" sz="9600" i="1" dirty="0">
                <a:latin typeface="Gill Sans Ultra Bold"/>
                <a:cs typeface="Gill Sans Ultra Bold"/>
                <a:sym typeface="Wingdings"/>
              </a:rPr>
              <a:t>?</a:t>
            </a:r>
            <a:endParaRPr lang="en-US" altLang="x-none" sz="9600" i="1" dirty="0">
              <a:latin typeface="Gill Sans Ultra Bold"/>
              <a:cs typeface="Gill Sans Ultra Bold"/>
            </a:endParaRPr>
          </a:p>
          <a:p>
            <a:pPr marL="0" indent="0">
              <a:buNone/>
            </a:pPr>
            <a:endParaRPr lang="en-US" sz="1467" dirty="0"/>
          </a:p>
          <a:p>
            <a:pPr marL="0" indent="0">
              <a:buNone/>
            </a:pPr>
            <a:endParaRPr lang="en-US" sz="1467" dirty="0"/>
          </a:p>
          <a:p>
            <a:pPr marL="0" indent="0">
              <a:buNone/>
            </a:pPr>
            <a:endParaRPr lang="en-US" sz="2667" i="1" dirty="0"/>
          </a:p>
          <a:p>
            <a:pPr marL="0" indent="0">
              <a:buNone/>
            </a:pPr>
            <a:endParaRPr lang="en-US" sz="2667" i="1" dirty="0"/>
          </a:p>
          <a:p>
            <a:pPr marL="0" indent="0">
              <a:buNone/>
            </a:pPr>
            <a:r>
              <a:rPr lang="en-US" sz="2667" i="1" dirty="0"/>
              <a:t>The tools we use have a profound (and devious!) influence on our thinking habits, and, therefore, on our thinking abilities. </a:t>
            </a:r>
          </a:p>
          <a:p>
            <a:pPr marL="0" indent="0">
              <a:buNone/>
            </a:pPr>
            <a:r>
              <a:rPr lang="en-US" sz="2667" i="1" dirty="0"/>
              <a:t>					-- </a:t>
            </a:r>
            <a:r>
              <a:rPr lang="en-US" sz="2667" i="1" dirty="0" err="1"/>
              <a:t>Edsger</a:t>
            </a:r>
            <a:r>
              <a:rPr lang="en-US" sz="2667" i="1" dirty="0"/>
              <a:t> </a:t>
            </a:r>
            <a:r>
              <a:rPr lang="en-US" sz="2667" i="1" dirty="0" err="1"/>
              <a:t>Dijkstra</a:t>
            </a:r>
            <a:endParaRPr lang="en-US" sz="2667" i="1" dirty="0"/>
          </a:p>
          <a:p>
            <a:pPr marL="0" indent="0">
              <a:buNone/>
            </a:pPr>
            <a:r>
              <a:rPr lang="sv-SE" sz="1467" dirty="0"/>
              <a:t>	</a:t>
            </a:r>
          </a:p>
          <a:p>
            <a:pPr marL="365751" lvl="1"/>
            <a:endParaRPr lang="en-US" altLang="x-none" sz="5867" i="1" dirty="0">
              <a:latin typeface="Wide Latin"/>
              <a:cs typeface="Wide Latin"/>
            </a:endParaRPr>
          </a:p>
        </p:txBody>
      </p:sp>
      <p:pic>
        <p:nvPicPr>
          <p:cNvPr id="3" name="Picture 2"/>
          <p:cNvPicPr>
            <a:picLocks noChangeAspect="1"/>
          </p:cNvPicPr>
          <p:nvPr/>
        </p:nvPicPr>
        <p:blipFill>
          <a:blip r:embed="rId3"/>
          <a:stretch>
            <a:fillRect/>
          </a:stretch>
        </p:blipFill>
        <p:spPr>
          <a:xfrm>
            <a:off x="1828800" y="1092200"/>
            <a:ext cx="8280400" cy="3131965"/>
          </a:xfrm>
          <a:prstGeom prst="rect">
            <a:avLst/>
          </a:prstGeom>
        </p:spPr>
      </p:pic>
    </p:spTree>
    <p:extLst>
      <p:ext uri="{BB962C8B-B14F-4D97-AF65-F5344CB8AC3E}">
        <p14:creationId xmlns:p14="http://schemas.microsoft.com/office/powerpoint/2010/main" val="3391918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A2801-4A9D-3840-9CD7-951B02A4D652}"/>
              </a:ext>
            </a:extLst>
          </p:cNvPr>
          <p:cNvSpPr>
            <a:spLocks noGrp="1"/>
          </p:cNvSpPr>
          <p:nvPr>
            <p:ph type="title"/>
          </p:nvPr>
        </p:nvSpPr>
        <p:spPr/>
        <p:txBody>
          <a:bodyPr/>
          <a:lstStyle/>
          <a:p>
            <a:r>
              <a:rPr lang="en-US" dirty="0">
                <a:solidFill>
                  <a:srgbClr val="00B0F0"/>
                </a:solidFill>
              </a:rPr>
              <a:t>When to use the TPL Dataflow</a:t>
            </a:r>
          </a:p>
        </p:txBody>
      </p:sp>
      <p:sp>
        <p:nvSpPr>
          <p:cNvPr id="3" name="Content Placeholder 2">
            <a:extLst>
              <a:ext uri="{FF2B5EF4-FFF2-40B4-BE49-F238E27FC236}">
                <a16:creationId xmlns:a16="http://schemas.microsoft.com/office/drawing/2014/main" id="{3286721E-54AE-6E42-8C66-E605D8797C77}"/>
              </a:ext>
            </a:extLst>
          </p:cNvPr>
          <p:cNvSpPr>
            <a:spLocks noGrp="1"/>
          </p:cNvSpPr>
          <p:nvPr>
            <p:ph sz="half" idx="1"/>
          </p:nvPr>
        </p:nvSpPr>
        <p:spPr/>
        <p:txBody>
          <a:bodyPr/>
          <a:lstStyle/>
          <a:p>
            <a:endParaRPr lang="en-US" dirty="0"/>
          </a:p>
        </p:txBody>
      </p:sp>
      <p:graphicFrame>
        <p:nvGraphicFramePr>
          <p:cNvPr id="5" name="Diagram 4">
            <a:extLst>
              <a:ext uri="{FF2B5EF4-FFF2-40B4-BE49-F238E27FC236}">
                <a16:creationId xmlns:a16="http://schemas.microsoft.com/office/drawing/2014/main" id="{7157AB18-B000-3146-9751-BA7F75EA752B}"/>
              </a:ext>
            </a:extLst>
          </p:cNvPr>
          <p:cNvGraphicFramePr/>
          <p:nvPr>
            <p:extLst>
              <p:ext uri="{D42A27DB-BD31-4B8C-83A1-F6EECF244321}">
                <p14:modId xmlns:p14="http://schemas.microsoft.com/office/powerpoint/2010/main" val="905455452"/>
              </p:ext>
            </p:extLst>
          </p:nvPr>
        </p:nvGraphicFramePr>
        <p:xfrm>
          <a:off x="1036320" y="1641764"/>
          <a:ext cx="10762672"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010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9126AED1-A71F-ED47-9372-2E13A1E9F4E3}"/>
                                            </p:graphicEl>
                                          </p:spTgt>
                                        </p:tgtEl>
                                        <p:attrNameLst>
                                          <p:attrName>style.visibility</p:attrName>
                                        </p:attrNameLst>
                                      </p:cBhvr>
                                      <p:to>
                                        <p:strVal val="visible"/>
                                      </p:to>
                                    </p:set>
                                    <p:animEffect transition="in" filter="fade">
                                      <p:cBhvr>
                                        <p:cTn id="7" dur="500"/>
                                        <p:tgtEl>
                                          <p:spTgt spid="5">
                                            <p:graphicEl>
                                              <a:dgm id="{9126AED1-A71F-ED47-9372-2E13A1E9F4E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618E5FAF-C30C-B940-8A95-ADF1AB6E2B33}"/>
                                            </p:graphicEl>
                                          </p:spTgt>
                                        </p:tgtEl>
                                        <p:attrNameLst>
                                          <p:attrName>style.visibility</p:attrName>
                                        </p:attrNameLst>
                                      </p:cBhvr>
                                      <p:to>
                                        <p:strVal val="visible"/>
                                      </p:to>
                                    </p:set>
                                    <p:animEffect transition="in" filter="fade">
                                      <p:cBhvr>
                                        <p:cTn id="12" dur="500"/>
                                        <p:tgtEl>
                                          <p:spTgt spid="5">
                                            <p:graphicEl>
                                              <a:dgm id="{618E5FAF-C30C-B940-8A95-ADF1AB6E2B3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C934C688-61DA-D44B-AA60-AF97FBB5BE44}"/>
                                            </p:graphicEl>
                                          </p:spTgt>
                                        </p:tgtEl>
                                        <p:attrNameLst>
                                          <p:attrName>style.visibility</p:attrName>
                                        </p:attrNameLst>
                                      </p:cBhvr>
                                      <p:to>
                                        <p:strVal val="visible"/>
                                      </p:to>
                                    </p:set>
                                    <p:animEffect transition="in" filter="fade">
                                      <p:cBhvr>
                                        <p:cTn id="17" dur="500"/>
                                        <p:tgtEl>
                                          <p:spTgt spid="5">
                                            <p:graphicEl>
                                              <a:dgm id="{C934C688-61DA-D44B-AA60-AF97FBB5BE4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cs-CZ" dirty="0" err="1"/>
              <a:t>How</a:t>
            </a:r>
            <a:r>
              <a:rPr lang="cs-CZ" dirty="0"/>
              <a:t> to </a:t>
            </a:r>
            <a:r>
              <a:rPr lang="cs-CZ" dirty="0" err="1"/>
              <a:t>reach</a:t>
            </a:r>
            <a:r>
              <a:rPr lang="cs-CZ" dirty="0"/>
              <a:t> </a:t>
            </a:r>
            <a:r>
              <a:rPr lang="cs-CZ" dirty="0" err="1"/>
              <a:t>me</a:t>
            </a:r>
            <a:endParaRPr lang="cs-CZ" dirty="0"/>
          </a:p>
        </p:txBody>
      </p:sp>
      <p:sp>
        <p:nvSpPr>
          <p:cNvPr id="7" name="Rectangle 8"/>
          <p:cNvSpPr txBox="1">
            <a:spLocks/>
          </p:cNvSpPr>
          <p:nvPr/>
        </p:nvSpPr>
        <p:spPr>
          <a:xfrm>
            <a:off x="3860800" y="1828800"/>
            <a:ext cx="6807200" cy="4064000"/>
          </a:xfrm>
          <a:prstGeom prst="rect">
            <a:avLst/>
          </a:prstGeom>
        </p:spPr>
        <p:txBody>
          <a:bodyPr vert="horz" anchor="b">
            <a:noAutofit/>
          </a:bodyPr>
          <a:lstStyle>
            <a:lvl1pPr algn="l" rtl="0" eaLnBrk="1" latinLnBrk="0" hangingPunct="1">
              <a:spcBef>
                <a:spcPct val="0"/>
              </a:spcBef>
              <a:buNone/>
              <a:defRPr sz="4000" kern="1200">
                <a:solidFill>
                  <a:schemeClr val="tx2"/>
                </a:solidFill>
                <a:latin typeface="+mj-lt"/>
                <a:ea typeface="+mj-ea"/>
                <a:cs typeface="+mj-cs"/>
              </a:defRPr>
            </a:lvl1pPr>
            <a:extLst/>
          </a:lstStyle>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2400" b="0" i="0" u="none" strike="noStrike" kern="1200" cap="none" spc="0" normalizeH="0" baseline="0" noProof="0" dirty="0">
                <a:ln>
                  <a:noFill/>
                </a:ln>
                <a:solidFill>
                  <a:srgbClr val="242852"/>
                </a:solidFill>
                <a:effectLst/>
                <a:uLnTx/>
                <a:uFillTx/>
                <a:latin typeface="Tw Cen MT"/>
                <a:ea typeface="+mj-ea"/>
                <a:cs typeface="+mj-cs"/>
              </a:rPr>
            </a:br>
            <a:br>
              <a:rPr kumimoji="0" lang="en-US" sz="2400" b="0" i="0" u="none" strike="noStrike" kern="1200" cap="none" spc="0" normalizeH="0" baseline="0" noProof="0" dirty="0">
                <a:ln>
                  <a:noFill/>
                </a:ln>
                <a:solidFill>
                  <a:srgbClr val="242852"/>
                </a:solidFill>
                <a:effectLst/>
                <a:uLnTx/>
                <a:uFillTx/>
                <a:latin typeface="Tw Cen MT"/>
                <a:ea typeface="+mj-ea"/>
                <a:cs typeface="+mj-cs"/>
              </a:rPr>
            </a:br>
            <a:r>
              <a:rPr kumimoji="0" lang="en-US" sz="2800" b="0" i="0" u="none" strike="noStrike" kern="1200" cap="none" spc="0" normalizeH="0" baseline="0" noProof="0" dirty="0" err="1">
                <a:ln>
                  <a:noFill/>
                </a:ln>
                <a:solidFill>
                  <a:srgbClr val="242852"/>
                </a:solidFill>
                <a:effectLst/>
                <a:uLnTx/>
                <a:uFillTx/>
                <a:latin typeface="Tw Cen MT"/>
                <a:ea typeface="+mj-ea"/>
                <a:cs typeface="+mj-cs"/>
              </a:rPr>
              <a:t>github.com</a:t>
            </a:r>
            <a:r>
              <a:rPr kumimoji="0" lang="en-US" sz="2800" b="0" i="0" u="none" strike="noStrike" kern="1200" cap="none" spc="0" normalizeH="0" baseline="0" noProof="0" dirty="0">
                <a:ln>
                  <a:noFill/>
                </a:ln>
                <a:solidFill>
                  <a:srgbClr val="242852"/>
                </a:solidFill>
                <a:effectLst/>
                <a:uLnTx/>
                <a:uFillTx/>
                <a:latin typeface="Tw Cen MT"/>
                <a:ea typeface="+mj-ea"/>
                <a:cs typeface="+mj-cs"/>
              </a:rPr>
              <a:t>/</a:t>
            </a:r>
            <a:r>
              <a:rPr kumimoji="0" lang="en-US" sz="2800" b="0" i="0" u="none" strike="noStrike" kern="1200" cap="none" spc="0" normalizeH="0" baseline="0" noProof="0" dirty="0" err="1">
                <a:ln>
                  <a:noFill/>
                </a:ln>
                <a:solidFill>
                  <a:srgbClr val="242852"/>
                </a:solidFill>
                <a:effectLst/>
                <a:uLnTx/>
                <a:uFillTx/>
                <a:latin typeface="Tw Cen MT"/>
                <a:ea typeface="+mj-ea"/>
                <a:cs typeface="+mj-cs"/>
              </a:rPr>
              <a:t>DCFsharp</a:t>
            </a:r>
            <a:br>
              <a:rPr kumimoji="0" lang="en-US" sz="2800" b="0" i="0" u="none" strike="noStrike" kern="1200" cap="none" spc="0" normalizeH="0" baseline="0" noProof="0" dirty="0">
                <a:ln>
                  <a:noFill/>
                </a:ln>
                <a:solidFill>
                  <a:srgbClr val="242852"/>
                </a:solidFill>
                <a:effectLst/>
                <a:uLnTx/>
                <a:uFillTx/>
                <a:latin typeface="Tw Cen MT"/>
                <a:ea typeface="+mj-ea"/>
                <a:cs typeface="+mj-cs"/>
              </a:rPr>
            </a:br>
            <a:br>
              <a:rPr kumimoji="0" lang="en-US" sz="2800" b="0" i="0" u="none" strike="noStrike" kern="1200" cap="none" spc="0" normalizeH="0" baseline="0" noProof="0" dirty="0">
                <a:ln>
                  <a:noFill/>
                </a:ln>
                <a:solidFill>
                  <a:srgbClr val="242852"/>
                </a:solidFill>
                <a:effectLst/>
                <a:uLnTx/>
                <a:uFillTx/>
                <a:latin typeface="Tw Cen MT"/>
                <a:ea typeface="+mj-ea"/>
                <a:cs typeface="+mj-cs"/>
              </a:rPr>
            </a:br>
            <a:r>
              <a:rPr kumimoji="0" lang="en-US" sz="2800" b="0" i="0" u="none" strike="noStrike" kern="1200" cap="none" spc="0" normalizeH="0" baseline="0" noProof="0" dirty="0" err="1">
                <a:ln>
                  <a:noFill/>
                </a:ln>
                <a:solidFill>
                  <a:srgbClr val="242852"/>
                </a:solidFill>
                <a:effectLst/>
                <a:uLnTx/>
                <a:uFillTx/>
                <a:latin typeface="Tw Cen MT"/>
                <a:ea typeface="+mj-ea"/>
                <a:cs typeface="+mj-cs"/>
              </a:rPr>
              <a:t>meetup.com</a:t>
            </a:r>
            <a:r>
              <a:rPr kumimoji="0" lang="en-US" sz="2800" b="0" i="0" u="none" strike="noStrike" kern="1200" cap="none" spc="0" normalizeH="0" baseline="0" noProof="0" dirty="0">
                <a:ln>
                  <a:noFill/>
                </a:ln>
                <a:solidFill>
                  <a:srgbClr val="242852"/>
                </a:solidFill>
                <a:effectLst/>
                <a:uLnTx/>
                <a:uFillTx/>
                <a:latin typeface="Tw Cen MT"/>
                <a:ea typeface="+mj-ea"/>
                <a:cs typeface="+mj-cs"/>
              </a:rPr>
              <a:t>/DC-</a:t>
            </a:r>
            <a:r>
              <a:rPr kumimoji="0" lang="en-US" sz="2800" b="0" i="0" u="none" strike="noStrike" kern="1200" cap="none" spc="0" normalizeH="0" baseline="0" noProof="0" dirty="0" err="1">
                <a:ln>
                  <a:noFill/>
                </a:ln>
                <a:solidFill>
                  <a:srgbClr val="242852"/>
                </a:solidFill>
                <a:effectLst/>
                <a:uLnTx/>
                <a:uFillTx/>
                <a:latin typeface="Tw Cen MT"/>
                <a:ea typeface="+mj-ea"/>
                <a:cs typeface="+mj-cs"/>
              </a:rPr>
              <a:t>fsharp</a:t>
            </a:r>
            <a:r>
              <a:rPr kumimoji="0" lang="en-US" sz="2800" b="0" i="0" u="none" strike="noStrike" kern="1200" cap="none" spc="0" normalizeH="0" baseline="0" noProof="0" dirty="0">
                <a:ln>
                  <a:noFill/>
                </a:ln>
                <a:solidFill>
                  <a:srgbClr val="242852"/>
                </a:solidFill>
                <a:effectLst/>
                <a:uLnTx/>
                <a:uFillTx/>
                <a:latin typeface="Tw Cen MT"/>
                <a:ea typeface="+mj-ea"/>
                <a:cs typeface="+mj-cs"/>
              </a:rPr>
              <a:t>/</a:t>
            </a:r>
            <a:br>
              <a:rPr kumimoji="0" lang="en-US" sz="2800" b="0" i="0" u="none" strike="noStrike" kern="1200" cap="none" spc="0" normalizeH="0" baseline="0" noProof="0" dirty="0">
                <a:ln>
                  <a:noFill/>
                </a:ln>
                <a:solidFill>
                  <a:srgbClr val="242852"/>
                </a:solidFill>
                <a:effectLst/>
                <a:uLnTx/>
                <a:uFillTx/>
                <a:latin typeface="Tw Cen MT"/>
                <a:ea typeface="+mj-ea"/>
                <a:cs typeface="+mj-cs"/>
              </a:rPr>
            </a:br>
            <a:br>
              <a:rPr kumimoji="0" lang="en-US" sz="2800" b="0" i="0" u="none" strike="noStrike" kern="1200" cap="none" spc="0" normalizeH="0" baseline="0" noProof="0" dirty="0">
                <a:ln>
                  <a:noFill/>
                </a:ln>
                <a:solidFill>
                  <a:srgbClr val="242852"/>
                </a:solidFill>
                <a:effectLst/>
                <a:uLnTx/>
                <a:uFillTx/>
                <a:latin typeface="Tw Cen MT"/>
                <a:ea typeface="+mj-ea"/>
                <a:cs typeface="+mj-cs"/>
              </a:rPr>
            </a:br>
            <a:r>
              <a:rPr kumimoji="0" lang="en-US" sz="2800" b="0" i="0" u="none" strike="noStrike" kern="1200" cap="none" spc="0" normalizeH="0" baseline="0" noProof="0" dirty="0">
                <a:ln>
                  <a:noFill/>
                </a:ln>
                <a:solidFill>
                  <a:srgbClr val="242852"/>
                </a:solidFill>
                <a:effectLst/>
                <a:uLnTx/>
                <a:uFillTx/>
                <a:latin typeface="Tw Cen MT"/>
                <a:ea typeface="+mj-ea"/>
                <a:cs typeface="+mj-cs"/>
              </a:rPr>
              <a:t>@</a:t>
            </a:r>
            <a:r>
              <a:rPr kumimoji="0" lang="en-US" sz="2800" b="0" i="0" u="none" strike="noStrike" kern="1200" cap="none" spc="0" normalizeH="0" baseline="0" noProof="0" dirty="0" err="1">
                <a:ln>
                  <a:noFill/>
                </a:ln>
                <a:solidFill>
                  <a:srgbClr val="242852"/>
                </a:solidFill>
                <a:effectLst/>
                <a:uLnTx/>
                <a:uFillTx/>
                <a:latin typeface="Tw Cen MT"/>
                <a:ea typeface="+mj-ea"/>
                <a:cs typeface="+mj-cs"/>
              </a:rPr>
              <a:t>DCFsharp</a:t>
            </a:r>
            <a:br>
              <a:rPr kumimoji="0" lang="en-US" sz="2800" b="0" i="0" u="none" strike="noStrike" kern="1200" cap="none" spc="0" normalizeH="0" baseline="0" noProof="0" dirty="0">
                <a:ln>
                  <a:noFill/>
                </a:ln>
                <a:solidFill>
                  <a:srgbClr val="242852"/>
                </a:solidFill>
                <a:effectLst/>
                <a:uLnTx/>
                <a:uFillTx/>
                <a:latin typeface="Tw Cen MT"/>
                <a:ea typeface="+mj-ea"/>
                <a:cs typeface="+mj-cs"/>
              </a:rPr>
            </a:br>
            <a:br>
              <a:rPr kumimoji="0" lang="en-US" sz="2800" b="0" i="0" u="none" strike="noStrike" kern="1200" cap="none" spc="0" normalizeH="0" baseline="0" noProof="0" dirty="0">
                <a:ln>
                  <a:noFill/>
                </a:ln>
                <a:solidFill>
                  <a:srgbClr val="242852"/>
                </a:solidFill>
                <a:effectLst/>
                <a:uLnTx/>
                <a:uFillTx/>
                <a:latin typeface="Tw Cen MT"/>
                <a:ea typeface="+mj-ea"/>
                <a:cs typeface="+mj-cs"/>
              </a:rPr>
            </a:br>
            <a:r>
              <a:rPr kumimoji="0" lang="en-US" sz="2800" b="0" i="0" u="none" strike="noStrike" kern="1200" cap="none" spc="0" normalizeH="0" baseline="0" noProof="0" dirty="0" err="1">
                <a:ln>
                  <a:noFill/>
                </a:ln>
                <a:solidFill>
                  <a:srgbClr val="242852"/>
                </a:solidFill>
                <a:effectLst/>
                <a:uLnTx/>
                <a:uFillTx/>
                <a:latin typeface="Tw Cen MT"/>
                <a:ea typeface="+mj-ea"/>
                <a:cs typeface="+mj-cs"/>
              </a:rPr>
              <a:t>rterrell@microsoft.com</a:t>
            </a:r>
            <a:br>
              <a:rPr kumimoji="0" lang="en-US" sz="2800" b="0" i="0" u="none" strike="noStrike" kern="1200" cap="none" spc="0" normalizeH="0" baseline="0" noProof="0" dirty="0">
                <a:ln>
                  <a:noFill/>
                </a:ln>
                <a:solidFill>
                  <a:srgbClr val="242852"/>
                </a:solidFill>
                <a:effectLst/>
                <a:uLnTx/>
                <a:uFillTx/>
                <a:latin typeface="Tw Cen MT"/>
                <a:ea typeface="+mj-ea"/>
                <a:cs typeface="+mj-cs"/>
              </a:rPr>
            </a:br>
            <a:br>
              <a:rPr kumimoji="0" lang="en-US" sz="2400" b="0" i="0" u="none" strike="noStrike" kern="1200" cap="none" spc="0" normalizeH="0" baseline="0" noProof="0" dirty="0">
                <a:ln>
                  <a:noFill/>
                </a:ln>
                <a:solidFill>
                  <a:srgbClr val="242852"/>
                </a:solidFill>
                <a:effectLst/>
                <a:uLnTx/>
                <a:uFillTx/>
                <a:latin typeface="Tw Cen MT"/>
                <a:ea typeface="+mj-ea"/>
                <a:cs typeface="+mj-cs"/>
              </a:rPr>
            </a:br>
            <a:endParaRPr kumimoji="0" lang="en-US" sz="2400" b="0" i="0" u="none" strike="noStrike" kern="1200" cap="none" spc="0" normalizeH="0" baseline="0" noProof="0" dirty="0">
              <a:ln>
                <a:noFill/>
              </a:ln>
              <a:solidFill>
                <a:srgbClr val="242852"/>
              </a:solidFill>
              <a:effectLst/>
              <a:uLnTx/>
              <a:uFillTx/>
              <a:latin typeface="Tw Cen MT"/>
              <a:ea typeface="+mj-ea"/>
              <a:cs typeface="+mj-cs"/>
            </a:endParaRPr>
          </a:p>
        </p:txBody>
      </p:sp>
      <p:pic>
        <p:nvPicPr>
          <p:cNvPr id="5" name="Picture 4" descr="FSUserGroup.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0" y="2209800"/>
            <a:ext cx="2057400" cy="2286000"/>
          </a:xfrm>
          <a:prstGeom prst="rect">
            <a:avLst/>
          </a:prstGeom>
        </p:spPr>
      </p:pic>
      <p:pic>
        <p:nvPicPr>
          <p:cNvPr id="6" name="Picture 5"/>
          <p:cNvPicPr>
            <a:picLocks noChangeAspect="1"/>
          </p:cNvPicPr>
          <p:nvPr/>
        </p:nvPicPr>
        <p:blipFill>
          <a:blip r:embed="rId4"/>
          <a:stretch>
            <a:fillRect/>
          </a:stretch>
        </p:blipFill>
        <p:spPr>
          <a:xfrm>
            <a:off x="0" y="1"/>
            <a:ext cx="12192000" cy="6839063"/>
          </a:xfrm>
          <a:prstGeom prst="rect">
            <a:avLst/>
          </a:prstGeom>
        </p:spPr>
      </p:pic>
    </p:spTree>
    <p:extLst>
      <p:ext uri="{BB962C8B-B14F-4D97-AF65-F5344CB8AC3E}">
        <p14:creationId xmlns:p14="http://schemas.microsoft.com/office/powerpoint/2010/main" val="154080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066800" y="209862"/>
            <a:ext cx="10058400" cy="1450757"/>
          </a:xfrm>
        </p:spPr>
        <p:txBody>
          <a:bodyPr/>
          <a:lstStyle/>
          <a:p>
            <a:r>
              <a:rPr lang="en-US" dirty="0">
                <a:solidFill>
                  <a:srgbClr val="00B0F0"/>
                </a:solidFill>
              </a:rPr>
              <a:t>Why TPL Dataflow? </a:t>
            </a:r>
          </a:p>
        </p:txBody>
      </p:sp>
      <p:graphicFrame>
        <p:nvGraphicFramePr>
          <p:cNvPr id="4" name="Diagram 3"/>
          <p:cNvGraphicFramePr/>
          <p:nvPr>
            <p:extLst>
              <p:ext uri="{D42A27DB-BD31-4B8C-83A1-F6EECF244321}">
                <p14:modId xmlns:p14="http://schemas.microsoft.com/office/powerpoint/2010/main" val="1439860935"/>
              </p:ext>
            </p:extLst>
          </p:nvPr>
        </p:nvGraphicFramePr>
        <p:xfrm>
          <a:off x="792019" y="1850829"/>
          <a:ext cx="10972800" cy="43670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224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9126AED1-A71F-ED47-9372-2E13A1E9F4E3}"/>
                                            </p:graphicEl>
                                          </p:spTgt>
                                        </p:tgtEl>
                                        <p:attrNameLst>
                                          <p:attrName>style.visibility</p:attrName>
                                        </p:attrNameLst>
                                      </p:cBhvr>
                                      <p:to>
                                        <p:strVal val="visible"/>
                                      </p:to>
                                    </p:set>
                                    <p:animEffect transition="in" filter="fade">
                                      <p:cBhvr>
                                        <p:cTn id="7" dur="500"/>
                                        <p:tgtEl>
                                          <p:spTgt spid="4">
                                            <p:graphicEl>
                                              <a:dgm id="{9126AED1-A71F-ED47-9372-2E13A1E9F4E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618E5FAF-C30C-B940-8A95-ADF1AB6E2B33}"/>
                                            </p:graphicEl>
                                          </p:spTgt>
                                        </p:tgtEl>
                                        <p:attrNameLst>
                                          <p:attrName>style.visibility</p:attrName>
                                        </p:attrNameLst>
                                      </p:cBhvr>
                                      <p:to>
                                        <p:strVal val="visible"/>
                                      </p:to>
                                    </p:set>
                                    <p:animEffect transition="in" filter="fade">
                                      <p:cBhvr>
                                        <p:cTn id="12" dur="500"/>
                                        <p:tgtEl>
                                          <p:spTgt spid="4">
                                            <p:graphicEl>
                                              <a:dgm id="{618E5FAF-C30C-B940-8A95-ADF1AB6E2B3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002576DE-8089-CD40-8BE2-8496FEC8F859}"/>
                                            </p:graphicEl>
                                          </p:spTgt>
                                        </p:tgtEl>
                                        <p:attrNameLst>
                                          <p:attrName>style.visibility</p:attrName>
                                        </p:attrNameLst>
                                      </p:cBhvr>
                                      <p:to>
                                        <p:strVal val="visible"/>
                                      </p:to>
                                    </p:set>
                                    <p:animEffect transition="in" filter="fade">
                                      <p:cBhvr>
                                        <p:cTn id="17" dur="500"/>
                                        <p:tgtEl>
                                          <p:spTgt spid="4">
                                            <p:graphicEl>
                                              <a:dgm id="{002576DE-8089-CD40-8BE2-8496FEC8F859}"/>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48935F66-DFC7-A14F-84E0-9C64F4127566}"/>
                                            </p:graphicEl>
                                          </p:spTgt>
                                        </p:tgtEl>
                                        <p:attrNameLst>
                                          <p:attrName>style.visibility</p:attrName>
                                        </p:attrNameLst>
                                      </p:cBhvr>
                                      <p:to>
                                        <p:strVal val="visible"/>
                                      </p:to>
                                    </p:set>
                                    <p:animEffect transition="in" filter="fade">
                                      <p:cBhvr>
                                        <p:cTn id="22" dur="500"/>
                                        <p:tgtEl>
                                          <p:spTgt spid="4">
                                            <p:graphicEl>
                                              <a:dgm id="{48935F66-DFC7-A14F-84E0-9C64F4127566}"/>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41FA8F02-BFDA-0441-8184-FCCB2CC83222}"/>
                                            </p:graphicEl>
                                          </p:spTgt>
                                        </p:tgtEl>
                                        <p:attrNameLst>
                                          <p:attrName>style.visibility</p:attrName>
                                        </p:attrNameLst>
                                      </p:cBhvr>
                                      <p:to>
                                        <p:strVal val="visible"/>
                                      </p:to>
                                    </p:set>
                                    <p:animEffect transition="in" filter="fade">
                                      <p:cBhvr>
                                        <p:cTn id="27" dur="500"/>
                                        <p:tgtEl>
                                          <p:spTgt spid="4">
                                            <p:graphicEl>
                                              <a:dgm id="{41FA8F02-BFDA-0441-8184-FCCB2CC8322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0F381-B15B-3543-B3C0-EBF93975D24A}"/>
              </a:ext>
            </a:extLst>
          </p:cNvPr>
          <p:cNvSpPr>
            <a:spLocks noGrp="1"/>
          </p:cNvSpPr>
          <p:nvPr>
            <p:ph type="title"/>
          </p:nvPr>
        </p:nvSpPr>
        <p:spPr/>
        <p:txBody>
          <a:bodyPr/>
          <a:lstStyle/>
          <a:p>
            <a:r>
              <a:rPr lang="en-US" dirty="0"/>
              <a:t>How to start?	</a:t>
            </a:r>
          </a:p>
        </p:txBody>
      </p:sp>
      <p:sp>
        <p:nvSpPr>
          <p:cNvPr id="4" name="Text Placeholder 3">
            <a:extLst>
              <a:ext uri="{FF2B5EF4-FFF2-40B4-BE49-F238E27FC236}">
                <a16:creationId xmlns:a16="http://schemas.microsoft.com/office/drawing/2014/main" id="{BE9BC393-1CF4-714D-BFAA-019DBE5D3538}"/>
              </a:ext>
            </a:extLst>
          </p:cNvPr>
          <p:cNvSpPr>
            <a:spLocks noGrp="1"/>
          </p:cNvSpPr>
          <p:nvPr>
            <p:ph type="body" sz="half" idx="2"/>
          </p:nvPr>
        </p:nvSpPr>
        <p:spPr/>
        <p:txBody>
          <a:bodyPr/>
          <a:lstStyle/>
          <a:p>
            <a:r>
              <a:rPr lang="en-US" dirty="0"/>
              <a:t>TPL Dataflow</a:t>
            </a:r>
          </a:p>
          <a:p>
            <a:endParaRPr lang="en-US" dirty="0"/>
          </a:p>
          <a:p>
            <a:r>
              <a:rPr lang="en-US" b="1" dirty="0" err="1"/>
              <a:t>System.Threading.Tasks.Dataflow</a:t>
            </a:r>
            <a:endParaRPr lang="en-US" b="1" dirty="0"/>
          </a:p>
          <a:p>
            <a:endParaRPr lang="en-US" dirty="0"/>
          </a:p>
          <a:p>
            <a:endParaRPr lang="en-US" dirty="0"/>
          </a:p>
        </p:txBody>
      </p:sp>
      <p:pic>
        <p:nvPicPr>
          <p:cNvPr id="5" name="Content Placeholder 3" descr="Graphical user interface, text, application&#10;&#10;Description automatically generated">
            <a:extLst>
              <a:ext uri="{FF2B5EF4-FFF2-40B4-BE49-F238E27FC236}">
                <a16:creationId xmlns:a16="http://schemas.microsoft.com/office/drawing/2014/main" id="{CBCBF97B-E9BC-5444-B072-7559C48EB649}"/>
              </a:ext>
            </a:extLst>
          </p:cNvPr>
          <p:cNvPicPr>
            <a:picLocks noGrp="1"/>
          </p:cNvPicPr>
          <p:nvPr>
            <p:ph idx="1"/>
          </p:nvPr>
        </p:nvPicPr>
        <p:blipFill>
          <a:blip r:embed="rId3"/>
          <a:stretch>
            <a:fillRect/>
          </a:stretch>
        </p:blipFill>
        <p:spPr>
          <a:xfrm>
            <a:off x="4800600" y="1613254"/>
            <a:ext cx="6492875" cy="3494968"/>
          </a:xfrm>
          <a:prstGeom prst="rect">
            <a:avLst/>
          </a:prstGeom>
        </p:spPr>
      </p:pic>
    </p:spTree>
    <p:extLst>
      <p:ext uri="{BB962C8B-B14F-4D97-AF65-F5344CB8AC3E}">
        <p14:creationId xmlns:p14="http://schemas.microsoft.com/office/powerpoint/2010/main" val="313080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DB065-7609-1048-A8F7-42461E232A94}"/>
              </a:ext>
            </a:extLst>
          </p:cNvPr>
          <p:cNvSpPr>
            <a:spLocks noGrp="1"/>
          </p:cNvSpPr>
          <p:nvPr>
            <p:ph type="title"/>
          </p:nvPr>
        </p:nvSpPr>
        <p:spPr/>
        <p:txBody>
          <a:bodyPr/>
          <a:lstStyle/>
          <a:p>
            <a:r>
              <a:rPr lang="en-US" dirty="0">
                <a:solidFill>
                  <a:srgbClr val="00B0F0"/>
                </a:solidFill>
              </a:rPr>
              <a:t>TPL Dataflow promotes Message Passing programming model</a:t>
            </a:r>
            <a:endParaRPr lang="en-US" dirty="0"/>
          </a:p>
        </p:txBody>
      </p:sp>
      <p:pic>
        <p:nvPicPr>
          <p:cNvPr id="3" name="Picture 2">
            <a:extLst>
              <a:ext uri="{FF2B5EF4-FFF2-40B4-BE49-F238E27FC236}">
                <a16:creationId xmlns:a16="http://schemas.microsoft.com/office/drawing/2014/main" id="{B127969F-FF92-FA4E-9145-B727B6739706}"/>
              </a:ext>
            </a:extLst>
          </p:cNvPr>
          <p:cNvPicPr>
            <a:picLocks noChangeAspect="1"/>
          </p:cNvPicPr>
          <p:nvPr/>
        </p:nvPicPr>
        <p:blipFill>
          <a:blip r:embed="rId3"/>
          <a:stretch>
            <a:fillRect/>
          </a:stretch>
        </p:blipFill>
        <p:spPr>
          <a:xfrm>
            <a:off x="2674393" y="1997126"/>
            <a:ext cx="6843214" cy="3975581"/>
          </a:xfrm>
          <a:prstGeom prst="rect">
            <a:avLst/>
          </a:prstGeom>
        </p:spPr>
      </p:pic>
    </p:spTree>
    <p:extLst>
      <p:ext uri="{BB962C8B-B14F-4D97-AF65-F5344CB8AC3E}">
        <p14:creationId xmlns:p14="http://schemas.microsoft.com/office/powerpoint/2010/main" val="332478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DB065-7609-1048-A8F7-42461E232A94}"/>
              </a:ext>
            </a:extLst>
          </p:cNvPr>
          <p:cNvSpPr>
            <a:spLocks noGrp="1"/>
          </p:cNvSpPr>
          <p:nvPr>
            <p:ph type="title"/>
          </p:nvPr>
        </p:nvSpPr>
        <p:spPr/>
        <p:txBody>
          <a:bodyPr/>
          <a:lstStyle/>
          <a:p>
            <a:r>
              <a:rPr lang="en-US" dirty="0">
                <a:solidFill>
                  <a:srgbClr val="00B0F0"/>
                </a:solidFill>
              </a:rPr>
              <a:t>TPL Dataflow Architecture Building Blocks</a:t>
            </a:r>
            <a:endParaRPr lang="en-US" dirty="0"/>
          </a:p>
        </p:txBody>
      </p:sp>
      <p:pic>
        <p:nvPicPr>
          <p:cNvPr id="4" name="Picture 3">
            <a:extLst>
              <a:ext uri="{FF2B5EF4-FFF2-40B4-BE49-F238E27FC236}">
                <a16:creationId xmlns:a16="http://schemas.microsoft.com/office/drawing/2014/main" id="{11A98F80-5E5E-DA47-B797-36D42054F68C}"/>
              </a:ext>
            </a:extLst>
          </p:cNvPr>
          <p:cNvPicPr>
            <a:picLocks noChangeAspect="1"/>
          </p:cNvPicPr>
          <p:nvPr/>
        </p:nvPicPr>
        <p:blipFill>
          <a:blip r:embed="rId3"/>
          <a:stretch>
            <a:fillRect/>
          </a:stretch>
        </p:blipFill>
        <p:spPr>
          <a:xfrm>
            <a:off x="1896052" y="2793999"/>
            <a:ext cx="7838786" cy="2208935"/>
          </a:xfrm>
          <a:prstGeom prst="rect">
            <a:avLst/>
          </a:prstGeom>
        </p:spPr>
      </p:pic>
    </p:spTree>
    <p:extLst>
      <p:ext uri="{BB962C8B-B14F-4D97-AF65-F5344CB8AC3E}">
        <p14:creationId xmlns:p14="http://schemas.microsoft.com/office/powerpoint/2010/main" val="236020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9.xml.rels><?xml version="1.0" encoding="UTF-8" standalone="yes"?>
<Relationships xmlns="http://schemas.openxmlformats.org/package/2006/relationships"><Relationship Id="rId1" Type="http://schemas.openxmlformats.org/officeDocument/2006/relationships/image" Target="../media/image14.jpeg"/></Relationships>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10.xml><?xml version="1.0" encoding="utf-8"?>
<a:theme xmlns:a="http://schemas.openxmlformats.org/drawingml/2006/main" name="BEKK Rekruttering 16-9">
  <a:themeElements>
    <a:clrScheme name="BEKK">
      <a:dk1>
        <a:srgbClr val="000000"/>
      </a:dk1>
      <a:lt1>
        <a:srgbClr val="FFFFFF"/>
      </a:lt1>
      <a:dk2>
        <a:srgbClr val="000000"/>
      </a:dk2>
      <a:lt2>
        <a:srgbClr val="F8F8F8"/>
      </a:lt2>
      <a:accent1>
        <a:srgbClr val="6C6559"/>
      </a:accent1>
      <a:accent2>
        <a:srgbClr val="887E6F"/>
      </a:accent2>
      <a:accent3>
        <a:srgbClr val="C9C0B5"/>
      </a:accent3>
      <a:accent4>
        <a:srgbClr val="FD5158"/>
      </a:accent4>
      <a:accent5>
        <a:srgbClr val="FFF9AE"/>
      </a:accent5>
      <a:accent6>
        <a:srgbClr val="36BDB2"/>
      </a:accent6>
      <a:hlink>
        <a:srgbClr val="FD5158"/>
      </a:hlink>
      <a:folHlink>
        <a:srgbClr val="FD5158"/>
      </a:folHlink>
    </a:clrScheme>
    <a:fontScheme name="Civic">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C6559"/>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600"/>
          </a:spcBef>
          <a:spcAft>
            <a:spcPts val="400"/>
          </a:spcAft>
          <a:defRPr sz="1400"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635" cmpd="sng">
          <a:solidFill>
            <a:schemeClr val="accent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600"/>
          </a:spcBef>
          <a:spcAft>
            <a:spcPts val="400"/>
          </a:spcAft>
          <a:defRPr sz="1400" dirty="0" smtClean="0"/>
        </a:defPPr>
      </a:lstStyle>
    </a:txDef>
  </a:objectDefaults>
  <a:extraClrSchemeLst/>
</a:theme>
</file>

<file path=ppt/theme/theme11.xml><?xml version="1.0" encoding="utf-8"?>
<a:theme xmlns:a="http://schemas.openxmlformats.org/drawingml/2006/main" name="6_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12.xml><?xml version="1.0" encoding="utf-8"?>
<a:theme xmlns:a="http://schemas.openxmlformats.org/drawingml/2006/main" name="Office Theme">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13.xml><?xml version="1.0" encoding="utf-8"?>
<a:theme xmlns:a="http://schemas.openxmlformats.org/drawingml/2006/main" name="Office Theme">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5-30404_TR16_BO_CT_Template_16x9">
  <a:themeElements>
    <a:clrScheme name="TR16 - Blue">
      <a:dk1>
        <a:srgbClr val="505050"/>
      </a:dk1>
      <a:lt1>
        <a:srgbClr val="FFFFFF"/>
      </a:lt1>
      <a:dk2>
        <a:srgbClr val="00518E"/>
      </a:dk2>
      <a:lt2>
        <a:srgbClr val="9DD7FC"/>
      </a:lt2>
      <a:accent1>
        <a:srgbClr val="0072C6"/>
      </a:accent1>
      <a:accent2>
        <a:srgbClr val="258244"/>
      </a:accent2>
      <a:accent3>
        <a:srgbClr val="F15628"/>
      </a:accent3>
      <a:accent4>
        <a:srgbClr val="442359"/>
      </a:accent4>
      <a:accent5>
        <a:srgbClr val="B4009E"/>
      </a:accent5>
      <a:accent6>
        <a:srgbClr val="F47836"/>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6_BO_CT_Template_16x9.potx" id="{05790B7F-9C8A-4494-AA7C-1F0E14ABDB8A}" vid="{5189F93C-271B-4C72-BA44-3870AC796CE0}"/>
    </a:ext>
  </a:extLst>
</a:theme>
</file>

<file path=ppt/theme/theme3.xml><?xml version="1.0" encoding="utf-8"?>
<a:theme xmlns:a="http://schemas.openxmlformats.org/drawingml/2006/main" name="5-30425_TR17_BO_CT_Template_16x9">
  <a:themeElements>
    <a:clrScheme name="Custom 1">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7_BO_CT_Template_16x9" id="{31B89DF4-985D-4407-A4FF-F6CB28B44D3C}" vid="{C9784520-0CD3-49E7-B335-5310127184EB}"/>
    </a:ext>
  </a:extLst>
</a:theme>
</file>

<file path=ppt/theme/theme4.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5.xml><?xml version="1.0" encoding="utf-8"?>
<a:theme xmlns:a="http://schemas.openxmlformats.org/drawingml/2006/main" name="1_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6.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4_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8.xml><?xml version="1.0" encoding="utf-8"?>
<a:theme xmlns:a="http://schemas.openxmlformats.org/drawingml/2006/main" name="5_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9.xml><?xml version="1.0" encoding="utf-8"?>
<a:theme xmlns:a="http://schemas.openxmlformats.org/drawingml/2006/main" name="WidescreenPresentation">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1D5F340F01F94FA2FD29A5E6DC872E" ma:contentTypeVersion="0" ma:contentTypeDescription="Create a new document." ma:contentTypeScope="" ma:versionID="f583bd66513a361a730282b6a794e352">
  <xsd:schema xmlns:xsd="http://www.w3.org/2001/XMLSchema" xmlns:xs="http://www.w3.org/2001/XMLSchema" xmlns:p="http://schemas.microsoft.com/office/2006/metadata/properties" targetNamespace="http://schemas.microsoft.com/office/2006/metadata/properties" ma:root="true" ma:fieldsID="6841151cf538834e171094e4faaf2d7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66C857B-E52C-4200-9223-45EEE86CA2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13DE0ED7-AE8B-4CE1-892D-805FE0D473B5}">
  <ds:schemaRefs>
    <ds:schemaRef ds:uri="http://schemas.microsoft.com/sharepoint/v3/contenttype/forms"/>
  </ds:schemaRefs>
</ds:datastoreItem>
</file>

<file path=customXml/itemProps3.xml><?xml version="1.0" encoding="utf-8"?>
<ds:datastoreItem xmlns:ds="http://schemas.openxmlformats.org/officeDocument/2006/customXml" ds:itemID="{9A69BF48-D9C3-4DE0-818A-0C2EC431B649}">
  <ds:schemaRefs>
    <ds:schemaRef ds:uri="http://purl.org/dc/elements/1.1/"/>
    <ds:schemaRef ds:uri="http://schemas.microsoft.com/office/infopath/2007/PartnerControls"/>
    <ds:schemaRef ds:uri="http://schemas.microsoft.com/office/2006/documentManagement/types"/>
    <ds:schemaRef ds:uri="http://www.w3.org/XML/1998/namespace"/>
    <ds:schemaRef ds:uri="http://purl.org/dc/dcmitype/"/>
    <ds:schemaRef ds:uri="http://purl.org/dc/term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Retrospect</Template>
  <TotalTime>0</TotalTime>
  <Words>8722</Words>
  <Application>Microsoft Macintosh PowerPoint</Application>
  <PresentationFormat>Widescreen</PresentationFormat>
  <Paragraphs>777</Paragraphs>
  <Slides>50</Slides>
  <Notes>48</Notes>
  <HiddenSlides>0</HiddenSlides>
  <MMClips>0</MMClips>
  <ScaleCrop>false</ScaleCrop>
  <HeadingPairs>
    <vt:vector size="6" baseType="variant">
      <vt:variant>
        <vt:lpstr>Fonts Used</vt:lpstr>
      </vt:variant>
      <vt:variant>
        <vt:i4>17</vt:i4>
      </vt:variant>
      <vt:variant>
        <vt:lpstr>Theme</vt:lpstr>
      </vt:variant>
      <vt:variant>
        <vt:i4>11</vt:i4>
      </vt:variant>
      <vt:variant>
        <vt:lpstr>Slide Titles</vt:lpstr>
      </vt:variant>
      <vt:variant>
        <vt:i4>50</vt:i4>
      </vt:variant>
    </vt:vector>
  </HeadingPairs>
  <TitlesOfParts>
    <vt:vector size="78" baseType="lpstr">
      <vt:lpstr>Arial</vt:lpstr>
      <vt:lpstr>Calibri</vt:lpstr>
      <vt:lpstr>Calibri Light</vt:lpstr>
      <vt:lpstr>Consolas</vt:lpstr>
      <vt:lpstr>Courier</vt:lpstr>
      <vt:lpstr>Courier New</vt:lpstr>
      <vt:lpstr>Georgia</vt:lpstr>
      <vt:lpstr>Gill Sans Ultra Bold</vt:lpstr>
      <vt:lpstr>Segoe UI</vt:lpstr>
      <vt:lpstr>Segoe UI Light</vt:lpstr>
      <vt:lpstr>Symbol</vt:lpstr>
      <vt:lpstr>Times New Roman</vt:lpstr>
      <vt:lpstr>Tw Cen MT</vt:lpstr>
      <vt:lpstr>Verdana</vt:lpstr>
      <vt:lpstr>Wide Latin</vt:lpstr>
      <vt:lpstr>Wingdings</vt:lpstr>
      <vt:lpstr>Wingdings 2</vt:lpstr>
      <vt:lpstr>Retrospect</vt:lpstr>
      <vt:lpstr>5-30404_TR16_BO_CT_Template_16x9</vt:lpstr>
      <vt:lpstr>5-30425_TR17_BO_CT_Template_16x9</vt:lpstr>
      <vt:lpstr>TEE14 Speaker PPT Template</vt:lpstr>
      <vt:lpstr>1_Retrospect</vt:lpstr>
      <vt:lpstr>1_TEE14 Speaker PPT Template</vt:lpstr>
      <vt:lpstr>4_Retrospect</vt:lpstr>
      <vt:lpstr>5_Retrospect</vt:lpstr>
      <vt:lpstr>WidescreenPresentation</vt:lpstr>
      <vt:lpstr>BEKK Rekruttering 16-9</vt:lpstr>
      <vt:lpstr>6_Retrospect</vt:lpstr>
      <vt:lpstr>    High Performance      Stream Processing           and Workflows  with TPL Dataflow</vt:lpstr>
      <vt:lpstr>    High Performance      Stream Processing           and Workflows  with TPL Dataflow</vt:lpstr>
      <vt:lpstr>TPL Dataflow … design to compose</vt:lpstr>
      <vt:lpstr>Divide and Conquer </vt:lpstr>
      <vt:lpstr>When to use the TPL Dataflow</vt:lpstr>
      <vt:lpstr>Why TPL Dataflow? </vt:lpstr>
      <vt:lpstr>How to start? </vt:lpstr>
      <vt:lpstr>TPL Dataflow promotes Message Passing programming model</vt:lpstr>
      <vt:lpstr>TPL Dataflow Architecture Building Blocks</vt:lpstr>
      <vt:lpstr>TPL Dataflow  Building Blocks</vt:lpstr>
      <vt:lpstr>TPL Dataflow Architecture Building Blocks</vt:lpstr>
      <vt:lpstr>BufferBlock&lt;T&gt;</vt:lpstr>
      <vt:lpstr>N producer N consumers</vt:lpstr>
      <vt:lpstr>BufferBlock&lt;T&gt;  Producer-Consumer</vt:lpstr>
      <vt:lpstr>BufferBlock&lt;T&gt;  Producer-Consumer</vt:lpstr>
      <vt:lpstr>ActionBlock&lt;T&gt;</vt:lpstr>
      <vt:lpstr>ActionBlock&lt;T&gt; </vt:lpstr>
      <vt:lpstr>ActionBlock&lt;T&gt;   Sync and Async </vt:lpstr>
      <vt:lpstr>MaxDegreeOfParallelism</vt:lpstr>
      <vt:lpstr>TPL Dataflow Parallelism</vt:lpstr>
      <vt:lpstr>TransformBlock&lt;T, R&gt;</vt:lpstr>
      <vt:lpstr>TransformBlock&lt;T, R&gt;</vt:lpstr>
      <vt:lpstr>TransformBlock + ActionBlock</vt:lpstr>
      <vt:lpstr>TransformBlock&lt;T, R&gt;</vt:lpstr>
      <vt:lpstr>Link Filtering</vt:lpstr>
      <vt:lpstr>BatchBlock&lt;T&gt;</vt:lpstr>
      <vt:lpstr>BatchBlock&lt;T&gt;</vt:lpstr>
      <vt:lpstr>BatchBlock&lt;T&gt;</vt:lpstr>
      <vt:lpstr>BroadcastBlock&lt;T&gt;</vt:lpstr>
      <vt:lpstr>BroadcastBlock&lt;T&gt;</vt:lpstr>
      <vt:lpstr>Completion and Error propagation </vt:lpstr>
      <vt:lpstr>Building a Dataflow Network</vt:lpstr>
      <vt:lpstr>PowerPoint Presentation</vt:lpstr>
      <vt:lpstr>Parallel Web-Crawler</vt:lpstr>
      <vt:lpstr>A TPL Dataflow based WebCrawler</vt:lpstr>
      <vt:lpstr>Reactive Extensions</vt:lpstr>
      <vt:lpstr>What are Reactive Extensions</vt:lpstr>
      <vt:lpstr>PowerPoint Presentation</vt:lpstr>
      <vt:lpstr>TPL Dataflow &amp; Reactive Extension</vt:lpstr>
      <vt:lpstr>TPL Dataflow &amp; Reactive Extension</vt:lpstr>
      <vt:lpstr>TPL DataFlow and Rx</vt:lpstr>
      <vt:lpstr>PowerPoint Presentation</vt:lpstr>
      <vt:lpstr> TPL Dataflow         Agent in .NET</vt:lpstr>
      <vt:lpstr>Agent anatomy</vt:lpstr>
      <vt:lpstr>TPL DataFlow a statefull Agent in C#</vt:lpstr>
      <vt:lpstr>TPL DataFlow as Agent</vt:lpstr>
      <vt:lpstr>PowerPoint Presentation</vt:lpstr>
      <vt:lpstr>contacts </vt:lpstr>
      <vt:lpstr>PowerPoint Presentation</vt:lpstr>
      <vt:lpstr>How to reach 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2013-07-31T01:42:57Z</dcterms:created>
  <dcterms:modified xsi:type="dcterms:W3CDTF">2020-10-08T15:59:19Z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0x0101007C1D5F340F01F94FA2FD29A5E6DC872E</vt:lpwstr>
  </property>
</Properties>
</file>